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1"/>
    <p:restoredTop sz="96981"/>
  </p:normalViewPr>
  <p:slideViewPr>
    <p:cSldViewPr snapToGrid="0" snapToObjects="1">
      <p:cViewPr varScale="1">
        <p:scale>
          <a:sx n="78" d="100"/>
          <a:sy n="78" d="100"/>
        </p:scale>
        <p:origin x="192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livescience.com/32939-how-much-does-skin-weig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58DE-65BA-5C43-8E7C-8AE3BACEE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Skin disease</a:t>
            </a:r>
            <a:br>
              <a:rPr lang="en-US" dirty="0"/>
            </a:br>
            <a:r>
              <a:rPr lang="en-US" dirty="0"/>
              <a:t>Imagery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28A92-52C3-DF4F-B7A1-5B1492E6A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79462"/>
            <a:ext cx="9448800" cy="685800"/>
          </a:xfrm>
        </p:spPr>
        <p:txBody>
          <a:bodyPr/>
          <a:lstStyle/>
          <a:p>
            <a:pPr algn="ctr"/>
            <a:r>
              <a:rPr lang="en-US" dirty="0"/>
              <a:t>A mark of distinction or commonality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F56C7-2B1C-A64E-8791-ECF7F0D6A0B8}"/>
              </a:ext>
            </a:extLst>
          </p:cNvPr>
          <p:cNvSpPr txBox="1"/>
          <p:nvPr/>
        </p:nvSpPr>
        <p:spPr>
          <a:xfrm>
            <a:off x="10505661" y="5476460"/>
            <a:ext cx="175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Team</a:t>
            </a:r>
            <a:r>
              <a:rPr lang="en-US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91664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9DEECD-1FDA-9849-BA40-1CFCCC96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30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E24D-FF08-DB4C-99D8-713A09E8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6290532" cy="46978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Selection of 4 datasets with little to no similarity</a:t>
            </a:r>
          </a:p>
          <a:p>
            <a:endParaRPr lang="en-US" sz="2000" dirty="0"/>
          </a:p>
          <a:p>
            <a:r>
              <a:rPr lang="en-US" sz="2000" dirty="0"/>
              <a:t>CNN – image allowance and accuracy </a:t>
            </a:r>
          </a:p>
          <a:p>
            <a:endParaRPr lang="en-US" sz="2000" dirty="0"/>
          </a:p>
          <a:p>
            <a:r>
              <a:rPr lang="en-US" sz="2000" dirty="0"/>
              <a:t>Model Fit </a:t>
            </a:r>
          </a:p>
        </p:txBody>
      </p:sp>
    </p:spTree>
    <p:extLst>
      <p:ext uri="{BB962C8B-B14F-4D97-AF65-F5344CB8AC3E}">
        <p14:creationId xmlns:p14="http://schemas.microsoft.com/office/powerpoint/2010/main" val="262522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8FD98A-8899-9E4E-96E6-5C629B43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Model evaluation</a:t>
            </a:r>
            <a:br>
              <a:rPr lang="en-US" sz="3600" dirty="0"/>
            </a:br>
            <a:r>
              <a:rPr lang="en-US" sz="3600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FAE3-AF2D-7D4F-9D5E-6B0DA9FA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868" y="-185530"/>
            <a:ext cx="4796331" cy="3387863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r>
              <a:rPr lang="en-US" b="1" u="sng" dirty="0"/>
              <a:t>Notebook 1</a:t>
            </a:r>
          </a:p>
          <a:p>
            <a:pPr marL="914400" lvl="2" indent="0">
              <a:buNone/>
            </a:pPr>
            <a:r>
              <a:rPr lang="en-US" dirty="0"/>
              <a:t>Skin_Disease_ML</a:t>
            </a:r>
          </a:p>
          <a:p>
            <a:pPr marL="914400" lvl="2" indent="0">
              <a:buNone/>
            </a:pPr>
            <a:r>
              <a:rPr lang="en-US" dirty="0"/>
              <a:t>Successful </a:t>
            </a:r>
          </a:p>
          <a:p>
            <a:pPr marL="914400" lvl="2" indent="0">
              <a:buNone/>
            </a:pPr>
            <a:r>
              <a:rPr lang="en-US" dirty="0"/>
              <a:t>– Complete Prediction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- # of Classifications – 4</a:t>
            </a:r>
          </a:p>
          <a:p>
            <a:pPr lvl="2">
              <a:buFontTx/>
              <a:buChar char="-"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46CB67-DBC3-0545-B157-6C954119BDBC}"/>
              </a:ext>
            </a:extLst>
          </p:cNvPr>
          <p:cNvSpPr txBox="1">
            <a:spLocks/>
          </p:cNvSpPr>
          <p:nvPr/>
        </p:nvSpPr>
        <p:spPr>
          <a:xfrm>
            <a:off x="7555994" y="-32658"/>
            <a:ext cx="4740543" cy="2771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b="1" u="sng" dirty="0"/>
              <a:t>Notebook  2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/>
              <a:t>Skin_Disease_Trial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/>
              <a:t>Unsuccessful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/>
              <a:t>– Incomplete attribute changes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/>
              <a:t>- # of Classifications - 2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60698-0F42-404D-850E-A4A2E0C9952E}"/>
              </a:ext>
            </a:extLst>
          </p:cNvPr>
          <p:cNvSpPr txBox="1"/>
          <p:nvPr/>
        </p:nvSpPr>
        <p:spPr>
          <a:xfrm>
            <a:off x="6269517" y="6230582"/>
            <a:ext cx="32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Flask --- additional  info?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E331C2-07E3-214E-873E-F3F61635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26" y="2728600"/>
            <a:ext cx="2662254" cy="3079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CF79FB-FEAC-CC4F-B5E9-1C63689DD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388" y="2728600"/>
            <a:ext cx="2662254" cy="3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97F1-CBF3-3247-A3A4-9239CED4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/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1CB3-0DC2-E74F-8CD9-B9BC3D224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  <a:p>
            <a:r>
              <a:rPr lang="en-US" dirty="0"/>
              <a:t>Data set –</a:t>
            </a:r>
          </a:p>
          <a:p>
            <a:pPr lvl="1"/>
            <a:r>
              <a:rPr lang="en-US" dirty="0"/>
              <a:t>Low epoch = low accuracy </a:t>
            </a:r>
          </a:p>
          <a:p>
            <a:pPr lvl="1"/>
            <a:r>
              <a:rPr lang="en-US" dirty="0"/>
              <a:t>Number of images</a:t>
            </a:r>
          </a:p>
          <a:p>
            <a:r>
              <a:rPr lang="en-US" dirty="0"/>
              <a:t>Sequential model error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85735-1921-A646-A203-40509E4C20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353C1-21B2-3D41-B67D-14111A5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712711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Skin facts…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D7CBEC-5421-0945-A66C-717A2A7BF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74" r="-4" b="20070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C30C-1BBD-B045-B39F-912C92A2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6848854" cy="260603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Skin is our largest organ </a:t>
            </a:r>
          </a:p>
          <a:p>
            <a:endParaRPr lang="en-US" sz="2800" dirty="0"/>
          </a:p>
          <a:p>
            <a:r>
              <a:rPr lang="en-US" sz="2800" dirty="0"/>
              <a:t>Adult skin accounts for about </a:t>
            </a:r>
            <a:r>
              <a:rPr lang="en-US" sz="2800" dirty="0">
                <a:hlinkClick r:id="rId4"/>
              </a:rPr>
              <a:t>16 percent of</a:t>
            </a:r>
            <a:r>
              <a:rPr lang="en-US" sz="2800" dirty="0"/>
              <a:t> </a:t>
            </a:r>
            <a:r>
              <a:rPr lang="en-US" sz="2800" dirty="0">
                <a:hlinkClick r:id="rId4"/>
              </a:rPr>
              <a:t>total body weight</a:t>
            </a:r>
            <a:r>
              <a:rPr lang="en-US" sz="2800" dirty="0"/>
              <a:t> and covers a surface area of approximately 22 square feet.</a:t>
            </a:r>
          </a:p>
          <a:p>
            <a:endParaRPr lang="en-US" sz="2800" dirty="0"/>
          </a:p>
          <a:p>
            <a:r>
              <a:rPr lang="en-US" sz="2800" dirty="0"/>
              <a:t>Serves as a protective shield against heat, light, injury and infection.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85D4E-4DEF-C946-BE73-0AEE0A303C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29" r="-4" b="26371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C4F814-A745-B448-96F9-D233B79064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84" r="-4" b="-4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7EE03-2A2F-4B49-AC82-7387B5987E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407" r="-4" b="6999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5D0407-8786-0C4D-931A-B81DEE6EE2D8}"/>
              </a:ext>
            </a:extLst>
          </p:cNvPr>
          <p:cNvSpPr/>
          <p:nvPr/>
        </p:nvSpPr>
        <p:spPr>
          <a:xfrm>
            <a:off x="7799455" y="4514103"/>
            <a:ext cx="22538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Scabies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27425-EE29-AD4A-8A77-61325624C28F}"/>
              </a:ext>
            </a:extLst>
          </p:cNvPr>
          <p:cNvSpPr/>
          <p:nvPr/>
        </p:nvSpPr>
        <p:spPr>
          <a:xfrm>
            <a:off x="8848879" y="2923041"/>
            <a:ext cx="363210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Fungal infection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6487D8-0F86-E948-82EB-6013566DC3BD}"/>
              </a:ext>
            </a:extLst>
          </p:cNvPr>
          <p:cNvSpPr/>
          <p:nvPr/>
        </p:nvSpPr>
        <p:spPr>
          <a:xfrm>
            <a:off x="9937778" y="6294093"/>
            <a:ext cx="23642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Melanoma</a:t>
            </a:r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99475-8E7A-424C-A43B-FBB5FF7C5FA0}"/>
              </a:ext>
            </a:extLst>
          </p:cNvPr>
          <p:cNvSpPr/>
          <p:nvPr/>
        </p:nvSpPr>
        <p:spPr>
          <a:xfrm>
            <a:off x="7508576" y="822965"/>
            <a:ext cx="22538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Rash</a:t>
            </a:r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5488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145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Skin disease Imagery prediction</vt:lpstr>
      <vt:lpstr>Data preprocessing</vt:lpstr>
      <vt:lpstr>Model evaluation metrics</vt:lpstr>
      <vt:lpstr>Issues / recommendation</vt:lpstr>
      <vt:lpstr>Skin facts…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disease Imagery prediction</dc:title>
  <dc:creator>DeAndrea Norris</dc:creator>
  <cp:lastModifiedBy>DeAndrea Norris</cp:lastModifiedBy>
  <cp:revision>16</cp:revision>
  <dcterms:created xsi:type="dcterms:W3CDTF">2020-10-19T16:42:54Z</dcterms:created>
  <dcterms:modified xsi:type="dcterms:W3CDTF">2020-10-20T08:07:51Z</dcterms:modified>
</cp:coreProperties>
</file>