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science.com/32939-how-much-does-skin-weigh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58DE-65BA-5C43-8E7C-8AE3BACEE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Skin disease</a:t>
            </a:r>
            <a:br>
              <a:rPr lang="en-US" dirty="0"/>
            </a:br>
            <a:r>
              <a:rPr lang="en-US" dirty="0"/>
              <a:t>Imagery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28A92-52C3-DF4F-B7A1-5B1492E6A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79462"/>
            <a:ext cx="9448800" cy="685800"/>
          </a:xfrm>
        </p:spPr>
        <p:txBody>
          <a:bodyPr/>
          <a:lstStyle/>
          <a:p>
            <a:pPr algn="ctr"/>
            <a:r>
              <a:rPr lang="en-US" dirty="0"/>
              <a:t>A mark of distinction or commonality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F56C7-2B1C-A64E-8791-ECF7F0D6A0B8}"/>
              </a:ext>
            </a:extLst>
          </p:cNvPr>
          <p:cNvSpPr txBox="1"/>
          <p:nvPr/>
        </p:nvSpPr>
        <p:spPr>
          <a:xfrm>
            <a:off x="10505661" y="5476460"/>
            <a:ext cx="175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Team</a:t>
            </a:r>
            <a:r>
              <a:rPr lang="en-US" dirty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91664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9013873-DDB8-4ED0-8ECC-C9727297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C3E96B3-6D54-4601-9711-C9F5E4608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0353C1-21B2-3D41-B67D-14111A56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US" dirty="0"/>
              <a:t>Did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C30C-1BBD-B045-B39F-912C92A2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8854" cy="4024125"/>
          </a:xfrm>
        </p:spPr>
        <p:txBody>
          <a:bodyPr>
            <a:normAutofit/>
          </a:bodyPr>
          <a:lstStyle/>
          <a:p>
            <a:r>
              <a:rPr lang="en-US" dirty="0"/>
              <a:t>Skin is our largest organ </a:t>
            </a:r>
          </a:p>
          <a:p>
            <a:r>
              <a:rPr lang="en-US" dirty="0"/>
              <a:t>Adult skin accounts for about </a:t>
            </a:r>
            <a:r>
              <a:rPr lang="en-US" dirty="0">
                <a:hlinkClick r:id="rId3"/>
              </a:rPr>
              <a:t>16 percent of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total body weight</a:t>
            </a:r>
            <a:r>
              <a:rPr lang="en-US" dirty="0"/>
              <a:t> and covers a surface area of approximately 22 square feet.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D7CBEC-5421-0945-A66C-717A2A7BF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74" r="-4" b="20070"/>
          <a:stretch/>
        </p:blipFill>
        <p:spPr>
          <a:xfrm>
            <a:off x="8112631" y="1658399"/>
            <a:ext cx="4079369" cy="164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85D4E-4DEF-C946-BE73-0AEE0A303C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29" r="-4" b="26371"/>
          <a:stretch/>
        </p:blipFill>
        <p:spPr>
          <a:xfrm>
            <a:off x="8112630" y="3417239"/>
            <a:ext cx="4079369" cy="1645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C4F814-A745-B448-96F9-D233B7906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630" y="5176079"/>
            <a:ext cx="4079368" cy="16459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5D0407-8786-0C4D-931A-B81DEE6EE2D8}"/>
              </a:ext>
            </a:extLst>
          </p:cNvPr>
          <p:cNvSpPr/>
          <p:nvPr/>
        </p:nvSpPr>
        <p:spPr>
          <a:xfrm>
            <a:off x="7898432" y="4470565"/>
            <a:ext cx="225388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Scabies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27425-EE29-AD4A-8A77-61325624C28F}"/>
              </a:ext>
            </a:extLst>
          </p:cNvPr>
          <p:cNvSpPr/>
          <p:nvPr/>
        </p:nvSpPr>
        <p:spPr>
          <a:xfrm>
            <a:off x="7898432" y="2075454"/>
            <a:ext cx="363210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Fungal infection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6487D8-0F86-E948-82EB-6013566DC3BD}"/>
              </a:ext>
            </a:extLst>
          </p:cNvPr>
          <p:cNvSpPr/>
          <p:nvPr/>
        </p:nvSpPr>
        <p:spPr>
          <a:xfrm>
            <a:off x="7609445" y="6089349"/>
            <a:ext cx="22538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Rash</a:t>
            </a:r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54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D98A-8899-9E4E-96E6-5C629B4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Review – </a:t>
            </a:r>
            <a:br>
              <a:rPr lang="en-US" dirty="0"/>
            </a:br>
            <a:r>
              <a:rPr lang="en-US" dirty="0"/>
              <a:t>Quick Facts – why /How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FAE3-AF2D-7D4F-9D5E-6B0DA9FA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  <a:p>
            <a:r>
              <a:rPr lang="en-US" dirty="0"/>
              <a:t>What are the benefits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1778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AEF3-C4D5-EF4C-BB95-36B205FF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DashBORD</a:t>
            </a:r>
            <a:r>
              <a:rPr lang="en-US" dirty="0"/>
              <a:t> Link?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4964-9754-674C-AAA8-2D007B20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5B1-E99E-E94E-B9BE-69AFEA6F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BCFA-9D17-BE45-8168-0DF9CB44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99E6-D5E5-E441-A49A-58F3CB34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9A13-E4F6-E046-8028-915CF72F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73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Skin disease Imagery prediction</vt:lpstr>
      <vt:lpstr>Did you know…</vt:lpstr>
      <vt:lpstr>Development Review –  Quick Facts – why /How</vt:lpstr>
      <vt:lpstr>?DashBORD Link?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disease Imagery prediction</dc:title>
  <dc:creator>DeAndrea Norris</dc:creator>
  <cp:lastModifiedBy>DeAndrea Norris</cp:lastModifiedBy>
  <cp:revision>5</cp:revision>
  <dcterms:created xsi:type="dcterms:W3CDTF">2020-10-13T16:11:30Z</dcterms:created>
  <dcterms:modified xsi:type="dcterms:W3CDTF">2020-10-13T16:38:24Z</dcterms:modified>
</cp:coreProperties>
</file>