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ACEAA-F9B8-488D-8882-DD8113F13EB3}" v="26" dt="2024-01-06T15:43:56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Bustamante" userId="45972333bbdf0ecf" providerId="LiveId" clId="{2D8ACEAA-F9B8-488D-8882-DD8113F13EB3}"/>
    <pc:docChg chg="undo custSel addSld delSld modSld modMainMaster">
      <pc:chgData name="Felipe Bustamante" userId="45972333bbdf0ecf" providerId="LiveId" clId="{2D8ACEAA-F9B8-488D-8882-DD8113F13EB3}" dt="2024-01-06T15:44:03.731" v="31" actId="47"/>
      <pc:docMkLst>
        <pc:docMk/>
      </pc:docMkLst>
      <pc:sldChg chg="addSp delSp modSp del mod setBg">
        <pc:chgData name="Felipe Bustamante" userId="45972333bbdf0ecf" providerId="LiveId" clId="{2D8ACEAA-F9B8-488D-8882-DD8113F13EB3}" dt="2024-01-06T15:44:03.731" v="31" actId="47"/>
        <pc:sldMkLst>
          <pc:docMk/>
          <pc:sldMk cId="3307071414" sldId="256"/>
        </pc:sldMkLst>
        <pc:spChg chg="del">
          <ac:chgData name="Felipe Bustamante" userId="45972333bbdf0ecf" providerId="LiveId" clId="{2D8ACEAA-F9B8-488D-8882-DD8113F13EB3}" dt="2024-01-06T15:35:50.037" v="3" actId="478"/>
          <ac:spMkLst>
            <pc:docMk/>
            <pc:sldMk cId="3307071414" sldId="256"/>
            <ac:spMk id="2" creationId="{4EFC0FAD-66D6-6EDB-C529-FB0456AD18A6}"/>
          </ac:spMkLst>
        </pc:spChg>
        <pc:spChg chg="del">
          <ac:chgData name="Felipe Bustamante" userId="45972333bbdf0ecf" providerId="LiveId" clId="{2D8ACEAA-F9B8-488D-8882-DD8113F13EB3}" dt="2024-01-06T15:35:52.219" v="4" actId="478"/>
          <ac:spMkLst>
            <pc:docMk/>
            <pc:sldMk cId="3307071414" sldId="256"/>
            <ac:spMk id="3" creationId="{9CFC2390-43D3-2539-CD15-3333B32F3016}"/>
          </ac:spMkLst>
        </pc:spChg>
        <pc:spChg chg="mod ord">
          <ac:chgData name="Felipe Bustamante" userId="45972333bbdf0ecf" providerId="LiveId" clId="{2D8ACEAA-F9B8-488D-8882-DD8113F13EB3}" dt="2024-01-06T15:34:42.750" v="2" actId="34135"/>
          <ac:spMkLst>
            <pc:docMk/>
            <pc:sldMk cId="3307071414" sldId="256"/>
            <ac:spMk id="4" creationId="{876A553D-26F4-586B-B17C-C2E1C6916BCC}"/>
          </ac:spMkLst>
        </pc:spChg>
        <pc:spChg chg="mod ord">
          <ac:chgData name="Felipe Bustamante" userId="45972333bbdf0ecf" providerId="LiveId" clId="{2D8ACEAA-F9B8-488D-8882-DD8113F13EB3}" dt="2024-01-06T15:34:42.750" v="2" actId="34135"/>
          <ac:spMkLst>
            <pc:docMk/>
            <pc:sldMk cId="3307071414" sldId="256"/>
            <ac:spMk id="5" creationId="{E92A7360-8F38-CF3C-8260-9B73B509B619}"/>
          </ac:spMkLst>
        </pc:spChg>
        <pc:grpChg chg="add del mod">
          <ac:chgData name="Felipe Bustamante" userId="45972333bbdf0ecf" providerId="LiveId" clId="{2D8ACEAA-F9B8-488D-8882-DD8113F13EB3}" dt="2024-01-06T15:40:26.676" v="28" actId="478"/>
          <ac:grpSpMkLst>
            <pc:docMk/>
            <pc:sldMk cId="3307071414" sldId="256"/>
            <ac:grpSpMk id="6" creationId="{8E14A37D-48BA-2C39-A70A-EBAE0CD76BE1}"/>
          </ac:grpSpMkLst>
        </pc:grpChg>
        <pc:picChg chg="mod ord">
          <ac:chgData name="Felipe Bustamante" userId="45972333bbdf0ecf" providerId="LiveId" clId="{2D8ACEAA-F9B8-488D-8882-DD8113F13EB3}" dt="2024-01-06T15:34:42.750" v="2" actId="34135"/>
          <ac:picMkLst>
            <pc:docMk/>
            <pc:sldMk cId="3307071414" sldId="256"/>
            <ac:picMk id="7" creationId="{C03A6288-1ACB-4940-329C-0BD6F1CE8890}"/>
          </ac:picMkLst>
        </pc:picChg>
        <pc:picChg chg="add del mod">
          <ac:chgData name="Felipe Bustamante" userId="45972333bbdf0ecf" providerId="LiveId" clId="{2D8ACEAA-F9B8-488D-8882-DD8113F13EB3}" dt="2024-01-06T15:39:22.132" v="24" actId="478"/>
          <ac:picMkLst>
            <pc:docMk/>
            <pc:sldMk cId="3307071414" sldId="256"/>
            <ac:picMk id="9" creationId="{8729DAEB-B61C-F996-0C68-03BC7A47BB8C}"/>
          </ac:picMkLst>
        </pc:picChg>
      </pc:sldChg>
      <pc:sldChg chg="new">
        <pc:chgData name="Felipe Bustamante" userId="45972333bbdf0ecf" providerId="LiveId" clId="{2D8ACEAA-F9B8-488D-8882-DD8113F13EB3}" dt="2024-01-06T15:43:59.490" v="30" actId="680"/>
        <pc:sldMkLst>
          <pc:docMk/>
          <pc:sldMk cId="8899911" sldId="257"/>
        </pc:sldMkLst>
      </pc:sldChg>
      <pc:sldMasterChg chg="setBg modSldLayout">
        <pc:chgData name="Felipe Bustamante" userId="45972333bbdf0ecf" providerId="LiveId" clId="{2D8ACEAA-F9B8-488D-8882-DD8113F13EB3}" dt="2024-01-06T15:43:56.011" v="29"/>
        <pc:sldMasterMkLst>
          <pc:docMk/>
          <pc:sldMasterMk cId="752905828" sldId="2147483696"/>
        </pc:sldMasterMkLst>
        <pc:sldLayoutChg chg="setBg">
          <pc:chgData name="Felipe Bustamante" userId="45972333bbdf0ecf" providerId="LiveId" clId="{2D8ACEAA-F9B8-488D-8882-DD8113F13EB3}" dt="2024-01-06T15:43:56.011" v="29"/>
          <pc:sldLayoutMkLst>
            <pc:docMk/>
            <pc:sldMasterMk cId="752905828" sldId="2147483696"/>
            <pc:sldLayoutMk cId="833073646" sldId="2147483697"/>
          </pc:sldLayoutMkLst>
        </pc:sldLayoutChg>
        <pc:sldLayoutChg chg="setBg">
          <pc:chgData name="Felipe Bustamante" userId="45972333bbdf0ecf" providerId="LiveId" clId="{2D8ACEAA-F9B8-488D-8882-DD8113F13EB3}" dt="2024-01-06T15:43:56.011" v="29"/>
          <pc:sldLayoutMkLst>
            <pc:docMk/>
            <pc:sldMasterMk cId="752905828" sldId="2147483696"/>
            <pc:sldLayoutMk cId="294045302" sldId="2147483698"/>
          </pc:sldLayoutMkLst>
        </pc:sldLayoutChg>
        <pc:sldLayoutChg chg="setBg">
          <pc:chgData name="Felipe Bustamante" userId="45972333bbdf0ecf" providerId="LiveId" clId="{2D8ACEAA-F9B8-488D-8882-DD8113F13EB3}" dt="2024-01-06T15:43:56.011" v="29"/>
          <pc:sldLayoutMkLst>
            <pc:docMk/>
            <pc:sldMasterMk cId="752905828" sldId="2147483696"/>
            <pc:sldLayoutMk cId="3529666472" sldId="2147483699"/>
          </pc:sldLayoutMkLst>
        </pc:sldLayoutChg>
        <pc:sldLayoutChg chg="setBg">
          <pc:chgData name="Felipe Bustamante" userId="45972333bbdf0ecf" providerId="LiveId" clId="{2D8ACEAA-F9B8-488D-8882-DD8113F13EB3}" dt="2024-01-06T15:43:56.011" v="29"/>
          <pc:sldLayoutMkLst>
            <pc:docMk/>
            <pc:sldMasterMk cId="752905828" sldId="2147483696"/>
            <pc:sldLayoutMk cId="3189258723" sldId="2147483700"/>
          </pc:sldLayoutMkLst>
        </pc:sldLayoutChg>
        <pc:sldLayoutChg chg="setBg">
          <pc:chgData name="Felipe Bustamante" userId="45972333bbdf0ecf" providerId="LiveId" clId="{2D8ACEAA-F9B8-488D-8882-DD8113F13EB3}" dt="2024-01-06T15:43:56.011" v="29"/>
          <pc:sldLayoutMkLst>
            <pc:docMk/>
            <pc:sldMasterMk cId="752905828" sldId="2147483696"/>
            <pc:sldLayoutMk cId="1466800596" sldId="2147483701"/>
          </pc:sldLayoutMkLst>
        </pc:sldLayoutChg>
        <pc:sldLayoutChg chg="setBg">
          <pc:chgData name="Felipe Bustamante" userId="45972333bbdf0ecf" providerId="LiveId" clId="{2D8ACEAA-F9B8-488D-8882-DD8113F13EB3}" dt="2024-01-06T15:43:56.011" v="29"/>
          <pc:sldLayoutMkLst>
            <pc:docMk/>
            <pc:sldMasterMk cId="752905828" sldId="2147483696"/>
            <pc:sldLayoutMk cId="2766326242" sldId="2147483702"/>
          </pc:sldLayoutMkLst>
        </pc:sldLayoutChg>
        <pc:sldLayoutChg chg="setBg">
          <pc:chgData name="Felipe Bustamante" userId="45972333bbdf0ecf" providerId="LiveId" clId="{2D8ACEAA-F9B8-488D-8882-DD8113F13EB3}" dt="2024-01-06T15:43:56.011" v="29"/>
          <pc:sldLayoutMkLst>
            <pc:docMk/>
            <pc:sldMasterMk cId="752905828" sldId="2147483696"/>
            <pc:sldLayoutMk cId="3211718306" sldId="2147483703"/>
          </pc:sldLayoutMkLst>
        </pc:sldLayoutChg>
        <pc:sldLayoutChg chg="setBg">
          <pc:chgData name="Felipe Bustamante" userId="45972333bbdf0ecf" providerId="LiveId" clId="{2D8ACEAA-F9B8-488D-8882-DD8113F13EB3}" dt="2024-01-06T15:43:56.011" v="29"/>
          <pc:sldLayoutMkLst>
            <pc:docMk/>
            <pc:sldMasterMk cId="752905828" sldId="2147483696"/>
            <pc:sldLayoutMk cId="774005871" sldId="2147483704"/>
          </pc:sldLayoutMkLst>
        </pc:sldLayoutChg>
        <pc:sldLayoutChg chg="setBg">
          <pc:chgData name="Felipe Bustamante" userId="45972333bbdf0ecf" providerId="LiveId" clId="{2D8ACEAA-F9B8-488D-8882-DD8113F13EB3}" dt="2024-01-06T15:43:56.011" v="29"/>
          <pc:sldLayoutMkLst>
            <pc:docMk/>
            <pc:sldMasterMk cId="752905828" sldId="2147483696"/>
            <pc:sldLayoutMk cId="2843056825" sldId="2147483705"/>
          </pc:sldLayoutMkLst>
        </pc:sldLayoutChg>
        <pc:sldLayoutChg chg="setBg">
          <pc:chgData name="Felipe Bustamante" userId="45972333bbdf0ecf" providerId="LiveId" clId="{2D8ACEAA-F9B8-488D-8882-DD8113F13EB3}" dt="2024-01-06T15:43:56.011" v="29"/>
          <pc:sldLayoutMkLst>
            <pc:docMk/>
            <pc:sldMasterMk cId="752905828" sldId="2147483696"/>
            <pc:sldLayoutMk cId="1186890042" sldId="2147483706"/>
          </pc:sldLayoutMkLst>
        </pc:sldLayoutChg>
        <pc:sldLayoutChg chg="setBg">
          <pc:chgData name="Felipe Bustamante" userId="45972333bbdf0ecf" providerId="LiveId" clId="{2D8ACEAA-F9B8-488D-8882-DD8113F13EB3}" dt="2024-01-06T15:43:56.011" v="29"/>
          <pc:sldLayoutMkLst>
            <pc:docMk/>
            <pc:sldMasterMk cId="752905828" sldId="2147483696"/>
            <pc:sldLayoutMk cId="2270256165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9AF4-2436-81EB-7B4A-9C9D0A952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F534-0386-5FE6-37F9-348236792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24ECE-187C-89AB-283E-80871023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2918-CEDE-487F-8028-CBFC29F78A7B}" type="datetimeFigureOut">
              <a:rPr lang="es-CL" smtClean="0"/>
              <a:t>06-01-2024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C4F37-7A85-F9A3-F0E9-126B5E58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E3B8C-7540-4B77-29E9-1E8F09CB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EABF-70DD-485E-AB23-F285D07A1F9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307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C676-1C38-C395-3C3D-5F481B62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E3B8F-BB28-0D06-C33E-B96874500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0D67-61D5-9638-AABA-1D574258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2918-CEDE-487F-8028-CBFC29F78A7B}" type="datetimeFigureOut">
              <a:rPr lang="es-CL" smtClean="0"/>
              <a:t>06-01-2024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3B0E-8D3B-B95D-9C2A-CBB403EB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91F97-104B-5F96-6975-8800619B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EABF-70DD-485E-AB23-F285D07A1F9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689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ABE42-1591-12DC-8EDD-D9AF2ABCA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EC3BF-2D8F-D7DF-4478-5DF377EB3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F92EC-21E8-F641-8FD4-C4B8EC56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2918-CEDE-487F-8028-CBFC29F78A7B}" type="datetimeFigureOut">
              <a:rPr lang="es-CL" smtClean="0"/>
              <a:t>06-01-2024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FDA6-DD91-D0BC-CC7D-BACECDCB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EF3DF-5E6A-99C6-9046-05D3108F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EABF-70DD-485E-AB23-F285D07A1F9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025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1D12-B6E9-C886-24BC-22D03D64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BD37-4D27-480B-C404-CB0157BC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E903-A1F9-A119-6C73-9F335C0E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2918-CEDE-487F-8028-CBFC29F78A7B}" type="datetimeFigureOut">
              <a:rPr lang="es-CL" smtClean="0"/>
              <a:t>06-01-2024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4800-862A-B449-B8F1-54E712D8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D3A38-C5FA-3C00-C01D-1C9824A7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EABF-70DD-485E-AB23-F285D07A1F9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04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2CD9-9D1C-32FA-8C5A-0E1B8001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2B3A-0CFD-DEA8-C8A8-47C081F89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65A8D-42CD-CFC0-766B-6C1F5279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2918-CEDE-487F-8028-CBFC29F78A7B}" type="datetimeFigureOut">
              <a:rPr lang="es-CL" smtClean="0"/>
              <a:t>06-01-2024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2115-75FE-D535-71B7-11FF0121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7E81-16A7-D091-8D51-FFD34AAA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EABF-70DD-485E-AB23-F285D07A1F9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96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6DF9-0099-EBC5-B32E-7EB56D9D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A405-ADF1-E2F1-407B-48ADBBE41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8B55F-507D-608F-1DE2-ACF690A6D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34877-874E-4075-E6BF-2A049E0B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2918-CEDE-487F-8028-CBFC29F78A7B}" type="datetimeFigureOut">
              <a:rPr lang="es-CL" smtClean="0"/>
              <a:t>06-01-2024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9611B-03EF-06C0-0D82-1BF76452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F051D-B147-5040-4288-7BEF3813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EABF-70DD-485E-AB23-F285D07A1F9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925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3B90-112B-26EB-B8D7-E9655DE0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7D3EA-87FC-E144-DD90-09DD39F9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050F-4911-D5D2-42D4-576B3397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4F630-389D-5808-9E93-02D6710C8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4D1EE-2215-1924-37E7-E7D175842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270BF-6103-DC8E-7277-F226935F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2918-CEDE-487F-8028-CBFC29F78A7B}" type="datetimeFigureOut">
              <a:rPr lang="es-CL" smtClean="0"/>
              <a:t>06-01-2024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E3781-478E-00B4-9F78-18869ABB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984C0-DE8D-3BB1-902E-D211F83A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EABF-70DD-485E-AB23-F285D07A1F9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680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04A2-9860-5440-0ADB-B692BDD1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0F3A4-8BE4-618E-78F3-768E0B15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2918-CEDE-487F-8028-CBFC29F78A7B}" type="datetimeFigureOut">
              <a:rPr lang="es-CL" smtClean="0"/>
              <a:t>06-01-2024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E74FE-685E-F5E6-0B39-301284A6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C1BC8-42F0-A793-B774-FC39BDED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EABF-70DD-485E-AB23-F285D07A1F9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632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CFEAF-335C-F989-7229-D24A49B7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2918-CEDE-487F-8028-CBFC29F78A7B}" type="datetimeFigureOut">
              <a:rPr lang="es-CL" smtClean="0"/>
              <a:t>06-01-2024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6ABB7-538D-7688-5453-4A810893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1D65D-56DD-636E-B7C9-06E2CB1C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EABF-70DD-485E-AB23-F285D07A1F9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171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C4F2-A178-D146-0A40-9ED3FF67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A19E-F304-403A-AAB8-E50E83743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96D04-5132-F723-5019-D15628078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44639-BAD7-30A2-9B9B-C1D0E965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2918-CEDE-487F-8028-CBFC29F78A7B}" type="datetimeFigureOut">
              <a:rPr lang="es-CL" smtClean="0"/>
              <a:t>06-01-2024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83815-23F8-82E6-5560-3822801E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1C84-EC85-7DF1-78C3-92344B73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EABF-70DD-485E-AB23-F285D07A1F9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400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76A4-467D-9BC9-4F1E-291A7DC3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AE1DC-43E7-6EF1-9016-998554EF0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3D44F-1576-CEA2-8B8B-D251C6D9B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476FE-5FA0-A60A-C695-B627986D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2918-CEDE-487F-8028-CBFC29F78A7B}" type="datetimeFigureOut">
              <a:rPr lang="es-CL" smtClean="0"/>
              <a:t>06-01-2024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5C416-6ACA-7C88-9A55-AEDAF55D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35563-3FD5-8A6C-3460-29D7FD5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EABF-70DD-485E-AB23-F285D07A1F9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305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46049-F2F0-390A-B3F7-27A75BE9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28889-33F5-15B5-C69B-A7709B3EF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43B15-EF8C-80B0-1E2D-B361A780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82918-CEDE-487F-8028-CBFC29F78A7B}" type="datetimeFigureOut">
              <a:rPr lang="es-CL" smtClean="0"/>
              <a:t>06-01-2024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43E04-DC5E-70EC-7F80-14164AB12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D0512-74D9-4232-91CF-84021C356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EABF-70DD-485E-AB23-F285D07A1F9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290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1187-0B7C-8ED2-A4AE-23DB1E75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10A2-6968-A0FD-3C61-3141B1F8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9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Bustamante</dc:creator>
  <cp:lastModifiedBy>Felipe Bustamante</cp:lastModifiedBy>
  <cp:revision>1</cp:revision>
  <dcterms:created xsi:type="dcterms:W3CDTF">2024-01-06T15:32:32Z</dcterms:created>
  <dcterms:modified xsi:type="dcterms:W3CDTF">2024-01-06T15:44:05Z</dcterms:modified>
</cp:coreProperties>
</file>