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36EB2-3727-4F45-BD21-109F4E868B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6101F1-70C0-4C77-9A06-C87E3FA9A59D}">
      <dgm:prSet phldrT="[文本]"/>
      <dgm:spPr/>
      <dgm:t>
        <a:bodyPr/>
        <a:lstStyle/>
        <a:p>
          <a:r>
            <a:rPr lang="zh-CN" altLang="en-US" smtClean="0"/>
            <a:t>基础的基础</a:t>
          </a:r>
          <a:endParaRPr lang="zh-CN" altLang="en-US"/>
        </a:p>
      </dgm:t>
    </dgm:pt>
    <dgm:pt modelId="{59C60459-2F89-41F1-AC34-A8FB12992DB0}" type="par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F19A51B1-4FB5-4DB2-BB69-7725B20F1BA3}" type="sib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CA3856E1-8897-463D-838F-B6B6509F9FB9}">
      <dgm:prSet phldrT="[文本]"/>
      <dgm:spPr/>
      <dgm:t>
        <a:bodyPr/>
        <a:lstStyle/>
        <a:p>
          <a:r>
            <a:rPr lang="zh-CN" altLang="en-US" smtClean="0"/>
            <a:t>数学基础</a:t>
          </a:r>
          <a:endParaRPr lang="zh-CN" altLang="en-US"/>
        </a:p>
      </dgm:t>
    </dgm:pt>
    <dgm:pt modelId="{0A3D70B6-468B-4799-ACAE-9F501B3B6AA9}" type="par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73819976-7463-4074-A303-A44E08DBEAC3}" type="sib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9C29B386-C6A4-475C-95BC-9AE421D300BB}">
      <dgm:prSet phldrT="[文本]"/>
      <dgm:spPr/>
      <dgm:t>
        <a:bodyPr/>
        <a:lstStyle/>
        <a:p>
          <a:r>
            <a:rPr lang="zh-CN" altLang="en-US" smtClean="0"/>
            <a:t>英语基础</a:t>
          </a:r>
          <a:endParaRPr lang="zh-CN" altLang="en-US"/>
        </a:p>
      </dgm:t>
    </dgm:pt>
    <dgm:pt modelId="{84F4AF08-2A61-4E06-8B56-963D40C5D904}" type="sibTrans" cxnId="{B84EE64E-1511-420B-8222-0D83053532EB}">
      <dgm:prSet/>
      <dgm:spPr/>
      <dgm:t>
        <a:bodyPr/>
        <a:lstStyle/>
        <a:p>
          <a:endParaRPr lang="zh-CN" altLang="en-US"/>
        </a:p>
      </dgm:t>
    </dgm:pt>
    <dgm:pt modelId="{208C44C7-88DF-4556-B82A-27CB5192545F}" type="parTrans" cxnId="{B84EE64E-1511-420B-8222-0D83053532EB}">
      <dgm:prSet/>
      <dgm:spPr/>
      <dgm:t>
        <a:bodyPr/>
        <a:lstStyle/>
        <a:p>
          <a:endParaRPr lang="zh-CN" altLang="en-US"/>
        </a:p>
      </dgm:t>
    </dgm:pt>
    <dgm:pt modelId="{BA6450D2-79E1-42C8-B9D3-21898D0138DF}" type="pres">
      <dgm:prSet presAssocID="{83F36EB2-3727-4F45-BD21-109F4E868B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AFD969-24CA-4084-8FF4-E818497D7C94}" type="pres">
      <dgm:prSet presAssocID="{836101F1-70C0-4C77-9A06-C87E3FA9A59D}" presName="hierRoot1" presStyleCnt="0">
        <dgm:presLayoutVars>
          <dgm:hierBranch val="init"/>
        </dgm:presLayoutVars>
      </dgm:prSet>
      <dgm:spPr/>
    </dgm:pt>
    <dgm:pt modelId="{78818AED-491D-4203-9A50-BC2C9B55844E}" type="pres">
      <dgm:prSet presAssocID="{836101F1-70C0-4C77-9A06-C87E3FA9A59D}" presName="rootComposite1" presStyleCnt="0"/>
      <dgm:spPr/>
    </dgm:pt>
    <dgm:pt modelId="{B942953B-DEF5-43B5-90CD-50A697DA559A}" type="pres">
      <dgm:prSet presAssocID="{836101F1-70C0-4C77-9A06-C87E3FA9A59D}" presName="rootText1" presStyleLbl="node0" presStyleIdx="0" presStyleCnt="1">
        <dgm:presLayoutVars>
          <dgm:chPref val="3"/>
        </dgm:presLayoutVars>
      </dgm:prSet>
      <dgm:spPr/>
    </dgm:pt>
    <dgm:pt modelId="{F7A85C53-EDA9-4CDD-A296-53176AC672C0}" type="pres">
      <dgm:prSet presAssocID="{836101F1-70C0-4C77-9A06-C87E3FA9A59D}" presName="rootConnector1" presStyleLbl="node1" presStyleIdx="0" presStyleCnt="0"/>
      <dgm:spPr/>
    </dgm:pt>
    <dgm:pt modelId="{C2287F93-223B-4D8B-8B32-D07679442793}" type="pres">
      <dgm:prSet presAssocID="{836101F1-70C0-4C77-9A06-C87E3FA9A59D}" presName="hierChild2" presStyleCnt="0"/>
      <dgm:spPr/>
    </dgm:pt>
    <dgm:pt modelId="{94EA98B4-22D7-4D7D-98F8-A4CA5C4BD8C5}" type="pres">
      <dgm:prSet presAssocID="{0A3D70B6-468B-4799-ACAE-9F501B3B6AA9}" presName="Name64" presStyleLbl="parChTrans1D2" presStyleIdx="0" presStyleCnt="2"/>
      <dgm:spPr/>
    </dgm:pt>
    <dgm:pt modelId="{2D5F9497-E10E-4F14-A8F1-A02338EDEC55}" type="pres">
      <dgm:prSet presAssocID="{CA3856E1-8897-463D-838F-B6B6509F9FB9}" presName="hierRoot2" presStyleCnt="0">
        <dgm:presLayoutVars>
          <dgm:hierBranch val="init"/>
        </dgm:presLayoutVars>
      </dgm:prSet>
      <dgm:spPr/>
    </dgm:pt>
    <dgm:pt modelId="{634CE241-02F6-4A2A-8301-2B20B64EE0B5}" type="pres">
      <dgm:prSet presAssocID="{CA3856E1-8897-463D-838F-B6B6509F9FB9}" presName="rootComposite" presStyleCnt="0"/>
      <dgm:spPr/>
    </dgm:pt>
    <dgm:pt modelId="{1989AE39-2C90-4DB6-9557-F8545560A3BE}" type="pres">
      <dgm:prSet presAssocID="{CA3856E1-8897-463D-838F-B6B6509F9FB9}" presName="rootText" presStyleLbl="node2" presStyleIdx="0" presStyleCnt="2">
        <dgm:presLayoutVars>
          <dgm:chPref val="3"/>
        </dgm:presLayoutVars>
      </dgm:prSet>
      <dgm:spPr/>
    </dgm:pt>
    <dgm:pt modelId="{E0144B9E-ACC7-4C30-BBD4-6B7391E3E346}" type="pres">
      <dgm:prSet presAssocID="{CA3856E1-8897-463D-838F-B6B6509F9FB9}" presName="rootConnector" presStyleLbl="node2" presStyleIdx="0" presStyleCnt="2"/>
      <dgm:spPr/>
    </dgm:pt>
    <dgm:pt modelId="{5AA9459C-EB88-4E2F-B927-E65100845C24}" type="pres">
      <dgm:prSet presAssocID="{CA3856E1-8897-463D-838F-B6B6509F9FB9}" presName="hierChild4" presStyleCnt="0"/>
      <dgm:spPr/>
    </dgm:pt>
    <dgm:pt modelId="{E21F0E89-392C-4A23-A101-30619FD2D8A5}" type="pres">
      <dgm:prSet presAssocID="{CA3856E1-8897-463D-838F-B6B6509F9FB9}" presName="hierChild5" presStyleCnt="0"/>
      <dgm:spPr/>
    </dgm:pt>
    <dgm:pt modelId="{A2CFFAB4-E808-47DE-A281-F58FDD79A8B2}" type="pres">
      <dgm:prSet presAssocID="{208C44C7-88DF-4556-B82A-27CB5192545F}" presName="Name64" presStyleLbl="parChTrans1D2" presStyleIdx="1" presStyleCnt="2"/>
      <dgm:spPr/>
    </dgm:pt>
    <dgm:pt modelId="{35B30BA6-4A25-4524-9241-748E8E36C39D}" type="pres">
      <dgm:prSet presAssocID="{9C29B386-C6A4-475C-95BC-9AE421D300BB}" presName="hierRoot2" presStyleCnt="0">
        <dgm:presLayoutVars>
          <dgm:hierBranch val="init"/>
        </dgm:presLayoutVars>
      </dgm:prSet>
      <dgm:spPr/>
    </dgm:pt>
    <dgm:pt modelId="{77E5233A-81E3-4A65-AA80-87E4F6CD6BC0}" type="pres">
      <dgm:prSet presAssocID="{9C29B386-C6A4-475C-95BC-9AE421D300BB}" presName="rootComposite" presStyleCnt="0"/>
      <dgm:spPr/>
    </dgm:pt>
    <dgm:pt modelId="{1977115B-6D6F-42F5-9771-CC254AB10A7B}" type="pres">
      <dgm:prSet presAssocID="{9C29B386-C6A4-475C-95BC-9AE421D300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F7FDC7-075E-43FB-B03F-DBC2539C26BD}" type="pres">
      <dgm:prSet presAssocID="{9C29B386-C6A4-475C-95BC-9AE421D300BB}" presName="rootConnector" presStyleLbl="node2" presStyleIdx="1" presStyleCnt="2"/>
      <dgm:spPr/>
    </dgm:pt>
    <dgm:pt modelId="{B156BBF8-E410-455D-8F52-3A405C2F9CA1}" type="pres">
      <dgm:prSet presAssocID="{9C29B386-C6A4-475C-95BC-9AE421D300BB}" presName="hierChild4" presStyleCnt="0"/>
      <dgm:spPr/>
    </dgm:pt>
    <dgm:pt modelId="{A6ECDAED-91E5-433B-B191-CD588FB2E6EF}" type="pres">
      <dgm:prSet presAssocID="{9C29B386-C6A4-475C-95BC-9AE421D300BB}" presName="hierChild5" presStyleCnt="0"/>
      <dgm:spPr/>
    </dgm:pt>
    <dgm:pt modelId="{48723D7E-3979-4F65-857B-849D8608C741}" type="pres">
      <dgm:prSet presAssocID="{836101F1-70C0-4C77-9A06-C87E3FA9A59D}" presName="hierChild3" presStyleCnt="0"/>
      <dgm:spPr/>
    </dgm:pt>
  </dgm:ptLst>
  <dgm:cxnLst>
    <dgm:cxn modelId="{F0D710C2-8512-438E-9214-0111A06984CF}" type="presOf" srcId="{0A3D70B6-468B-4799-ACAE-9F501B3B6AA9}" destId="{94EA98B4-22D7-4D7D-98F8-A4CA5C4BD8C5}" srcOrd="0" destOrd="0" presId="urn:microsoft.com/office/officeart/2009/3/layout/HorizontalOrganizationChart"/>
    <dgm:cxn modelId="{B84EE64E-1511-420B-8222-0D83053532EB}" srcId="{836101F1-70C0-4C77-9A06-C87E3FA9A59D}" destId="{9C29B386-C6A4-475C-95BC-9AE421D300BB}" srcOrd="1" destOrd="0" parTransId="{208C44C7-88DF-4556-B82A-27CB5192545F}" sibTransId="{84F4AF08-2A61-4E06-8B56-963D40C5D904}"/>
    <dgm:cxn modelId="{44277387-05CA-46AE-877A-E45A098C30EB}" type="presOf" srcId="{836101F1-70C0-4C77-9A06-C87E3FA9A59D}" destId="{B942953B-DEF5-43B5-90CD-50A697DA559A}" srcOrd="0" destOrd="0" presId="urn:microsoft.com/office/officeart/2009/3/layout/HorizontalOrganizationChart"/>
    <dgm:cxn modelId="{E00956A5-25DB-4F26-B47A-D1FD3FC3A62B}" type="presOf" srcId="{83F36EB2-3727-4F45-BD21-109F4E868BB9}" destId="{BA6450D2-79E1-42C8-B9D3-21898D0138DF}" srcOrd="0" destOrd="0" presId="urn:microsoft.com/office/officeart/2009/3/layout/HorizontalOrganizationChart"/>
    <dgm:cxn modelId="{A01E9286-D824-48AB-AC2F-BB618AEA7427}" type="presOf" srcId="{208C44C7-88DF-4556-B82A-27CB5192545F}" destId="{A2CFFAB4-E808-47DE-A281-F58FDD79A8B2}" srcOrd="0" destOrd="0" presId="urn:microsoft.com/office/officeart/2009/3/layout/HorizontalOrganizationChart"/>
    <dgm:cxn modelId="{0209744F-B02D-4620-AFDA-277ECFB61D4D}" type="presOf" srcId="{836101F1-70C0-4C77-9A06-C87E3FA9A59D}" destId="{F7A85C53-EDA9-4CDD-A296-53176AC672C0}" srcOrd="1" destOrd="0" presId="urn:microsoft.com/office/officeart/2009/3/layout/HorizontalOrganizationChart"/>
    <dgm:cxn modelId="{F1B478A2-EEA3-4DE2-85F0-5C9F29F97F7E}" srcId="{836101F1-70C0-4C77-9A06-C87E3FA9A59D}" destId="{CA3856E1-8897-463D-838F-B6B6509F9FB9}" srcOrd="0" destOrd="0" parTransId="{0A3D70B6-468B-4799-ACAE-9F501B3B6AA9}" sibTransId="{73819976-7463-4074-A303-A44E08DBEAC3}"/>
    <dgm:cxn modelId="{5BCF8107-C3E5-48C0-B05B-02948F426AA9}" type="presOf" srcId="{CA3856E1-8897-463D-838F-B6B6509F9FB9}" destId="{E0144B9E-ACC7-4C30-BBD4-6B7391E3E346}" srcOrd="1" destOrd="0" presId="urn:microsoft.com/office/officeart/2009/3/layout/HorizontalOrganizationChart"/>
    <dgm:cxn modelId="{D220C77B-867A-4F48-BC12-4B92786E4906}" srcId="{83F36EB2-3727-4F45-BD21-109F4E868BB9}" destId="{836101F1-70C0-4C77-9A06-C87E3FA9A59D}" srcOrd="0" destOrd="0" parTransId="{59C60459-2F89-41F1-AC34-A8FB12992DB0}" sibTransId="{F19A51B1-4FB5-4DB2-BB69-7725B20F1BA3}"/>
    <dgm:cxn modelId="{34EBE505-47DC-463C-9111-A3FA4D8C8F91}" type="presOf" srcId="{9C29B386-C6A4-475C-95BC-9AE421D300BB}" destId="{4FF7FDC7-075E-43FB-B03F-DBC2539C26BD}" srcOrd="1" destOrd="0" presId="urn:microsoft.com/office/officeart/2009/3/layout/HorizontalOrganizationChart"/>
    <dgm:cxn modelId="{330146CD-EB5E-4EBF-850C-70A5FF45DA16}" type="presOf" srcId="{CA3856E1-8897-463D-838F-B6B6509F9FB9}" destId="{1989AE39-2C90-4DB6-9557-F8545560A3BE}" srcOrd="0" destOrd="0" presId="urn:microsoft.com/office/officeart/2009/3/layout/HorizontalOrganizationChart"/>
    <dgm:cxn modelId="{A28E5330-B5C5-4A0E-88D1-8D908623ECE1}" type="presOf" srcId="{9C29B386-C6A4-475C-95BC-9AE421D300BB}" destId="{1977115B-6D6F-42F5-9771-CC254AB10A7B}" srcOrd="0" destOrd="0" presId="urn:microsoft.com/office/officeart/2009/3/layout/HorizontalOrganizationChart"/>
    <dgm:cxn modelId="{0B429FB1-671F-4D6B-9D2F-0990A892CE23}" type="presParOf" srcId="{BA6450D2-79E1-42C8-B9D3-21898D0138DF}" destId="{EFAFD969-24CA-4084-8FF4-E818497D7C94}" srcOrd="0" destOrd="0" presId="urn:microsoft.com/office/officeart/2009/3/layout/HorizontalOrganizationChart"/>
    <dgm:cxn modelId="{18B65953-BE64-4E35-BD27-5950169F4377}" type="presParOf" srcId="{EFAFD969-24CA-4084-8FF4-E818497D7C94}" destId="{78818AED-491D-4203-9A50-BC2C9B55844E}" srcOrd="0" destOrd="0" presId="urn:microsoft.com/office/officeart/2009/3/layout/HorizontalOrganizationChart"/>
    <dgm:cxn modelId="{D6AFECC5-82CC-4A82-AD3F-D3F7A12BE496}" type="presParOf" srcId="{78818AED-491D-4203-9A50-BC2C9B55844E}" destId="{B942953B-DEF5-43B5-90CD-50A697DA559A}" srcOrd="0" destOrd="0" presId="urn:microsoft.com/office/officeart/2009/3/layout/HorizontalOrganizationChart"/>
    <dgm:cxn modelId="{EC070C43-B51B-4C48-95AE-D6B7588A6914}" type="presParOf" srcId="{78818AED-491D-4203-9A50-BC2C9B55844E}" destId="{F7A85C53-EDA9-4CDD-A296-53176AC672C0}" srcOrd="1" destOrd="0" presId="urn:microsoft.com/office/officeart/2009/3/layout/HorizontalOrganizationChart"/>
    <dgm:cxn modelId="{99B4F298-43F1-448F-8BD2-7F81318140C4}" type="presParOf" srcId="{EFAFD969-24CA-4084-8FF4-E818497D7C94}" destId="{C2287F93-223B-4D8B-8B32-D07679442793}" srcOrd="1" destOrd="0" presId="urn:microsoft.com/office/officeart/2009/3/layout/HorizontalOrganizationChart"/>
    <dgm:cxn modelId="{DDDB6613-0DF0-42E6-8BA2-0BFBE1E247D0}" type="presParOf" srcId="{C2287F93-223B-4D8B-8B32-D07679442793}" destId="{94EA98B4-22D7-4D7D-98F8-A4CA5C4BD8C5}" srcOrd="0" destOrd="0" presId="urn:microsoft.com/office/officeart/2009/3/layout/HorizontalOrganizationChart"/>
    <dgm:cxn modelId="{E5EF92CF-25B1-4F05-B9AF-2A558E24F577}" type="presParOf" srcId="{C2287F93-223B-4D8B-8B32-D07679442793}" destId="{2D5F9497-E10E-4F14-A8F1-A02338EDEC55}" srcOrd="1" destOrd="0" presId="urn:microsoft.com/office/officeart/2009/3/layout/HorizontalOrganizationChart"/>
    <dgm:cxn modelId="{8819484F-2279-439B-8A9C-B719E29BA986}" type="presParOf" srcId="{2D5F9497-E10E-4F14-A8F1-A02338EDEC55}" destId="{634CE241-02F6-4A2A-8301-2B20B64EE0B5}" srcOrd="0" destOrd="0" presId="urn:microsoft.com/office/officeart/2009/3/layout/HorizontalOrganizationChart"/>
    <dgm:cxn modelId="{D077A720-B01C-417B-AB31-9A0A0D14F9A5}" type="presParOf" srcId="{634CE241-02F6-4A2A-8301-2B20B64EE0B5}" destId="{1989AE39-2C90-4DB6-9557-F8545560A3BE}" srcOrd="0" destOrd="0" presId="urn:microsoft.com/office/officeart/2009/3/layout/HorizontalOrganizationChart"/>
    <dgm:cxn modelId="{C7DACB1C-44C8-4EF6-A570-7A28071F3954}" type="presParOf" srcId="{634CE241-02F6-4A2A-8301-2B20B64EE0B5}" destId="{E0144B9E-ACC7-4C30-BBD4-6B7391E3E346}" srcOrd="1" destOrd="0" presId="urn:microsoft.com/office/officeart/2009/3/layout/HorizontalOrganizationChart"/>
    <dgm:cxn modelId="{3FDED1EB-1614-41DE-859C-F8E26139C4F4}" type="presParOf" srcId="{2D5F9497-E10E-4F14-A8F1-A02338EDEC55}" destId="{5AA9459C-EB88-4E2F-B927-E65100845C24}" srcOrd="1" destOrd="0" presId="urn:microsoft.com/office/officeart/2009/3/layout/HorizontalOrganizationChart"/>
    <dgm:cxn modelId="{A69FF38E-F5DD-438E-8C57-A04BD568DD9E}" type="presParOf" srcId="{2D5F9497-E10E-4F14-A8F1-A02338EDEC55}" destId="{E21F0E89-392C-4A23-A101-30619FD2D8A5}" srcOrd="2" destOrd="0" presId="urn:microsoft.com/office/officeart/2009/3/layout/HorizontalOrganizationChart"/>
    <dgm:cxn modelId="{02BEFD6E-0CA9-487C-B461-AABD2358AE82}" type="presParOf" srcId="{C2287F93-223B-4D8B-8B32-D07679442793}" destId="{A2CFFAB4-E808-47DE-A281-F58FDD79A8B2}" srcOrd="2" destOrd="0" presId="urn:microsoft.com/office/officeart/2009/3/layout/HorizontalOrganizationChart"/>
    <dgm:cxn modelId="{F7E6806A-6148-4E6E-BE0D-8FC9D3D5F498}" type="presParOf" srcId="{C2287F93-223B-4D8B-8B32-D07679442793}" destId="{35B30BA6-4A25-4524-9241-748E8E36C39D}" srcOrd="3" destOrd="0" presId="urn:microsoft.com/office/officeart/2009/3/layout/HorizontalOrganizationChart"/>
    <dgm:cxn modelId="{6C1E6DB3-8348-4B68-97B0-41DEABF365D8}" type="presParOf" srcId="{35B30BA6-4A25-4524-9241-748E8E36C39D}" destId="{77E5233A-81E3-4A65-AA80-87E4F6CD6BC0}" srcOrd="0" destOrd="0" presId="urn:microsoft.com/office/officeart/2009/3/layout/HorizontalOrganizationChart"/>
    <dgm:cxn modelId="{3C8EBC9B-4BDF-43B6-AD6B-50613C068C3E}" type="presParOf" srcId="{77E5233A-81E3-4A65-AA80-87E4F6CD6BC0}" destId="{1977115B-6D6F-42F5-9771-CC254AB10A7B}" srcOrd="0" destOrd="0" presId="urn:microsoft.com/office/officeart/2009/3/layout/HorizontalOrganizationChart"/>
    <dgm:cxn modelId="{2E5611B4-3D30-4009-8C72-3F6CEF53360C}" type="presParOf" srcId="{77E5233A-81E3-4A65-AA80-87E4F6CD6BC0}" destId="{4FF7FDC7-075E-43FB-B03F-DBC2539C26BD}" srcOrd="1" destOrd="0" presId="urn:microsoft.com/office/officeart/2009/3/layout/HorizontalOrganizationChart"/>
    <dgm:cxn modelId="{EE41C577-4084-40F9-BE48-25FAEADE2E03}" type="presParOf" srcId="{35B30BA6-4A25-4524-9241-748E8E36C39D}" destId="{B156BBF8-E410-455D-8F52-3A405C2F9CA1}" srcOrd="1" destOrd="0" presId="urn:microsoft.com/office/officeart/2009/3/layout/HorizontalOrganizationChart"/>
    <dgm:cxn modelId="{655F0624-F431-4BCE-A3F0-E25CA21EF29A}" type="presParOf" srcId="{35B30BA6-4A25-4524-9241-748E8E36C39D}" destId="{A6ECDAED-91E5-433B-B191-CD588FB2E6EF}" srcOrd="2" destOrd="0" presId="urn:microsoft.com/office/officeart/2009/3/layout/HorizontalOrganizationChart"/>
    <dgm:cxn modelId="{5EDBC9FB-D733-4A49-B8B6-6ABF43421D38}" type="presParOf" srcId="{EFAFD969-24CA-4084-8FF4-E818497D7C94}" destId="{48723D7E-3979-4F65-857B-849D8608C74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36EB2-3727-4F45-BD21-109F4E868B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6101F1-70C0-4C77-9A06-C87E3FA9A59D}">
      <dgm:prSet phldrT="[文本]"/>
      <dgm:spPr/>
      <dgm:t>
        <a:bodyPr/>
        <a:lstStyle/>
        <a:p>
          <a:r>
            <a:rPr lang="zh-CN" altLang="en-US" smtClean="0"/>
            <a:t>计算机基础</a:t>
          </a:r>
          <a:endParaRPr lang="zh-CN" altLang="en-US"/>
        </a:p>
      </dgm:t>
    </dgm:pt>
    <dgm:pt modelId="{59C60459-2F89-41F1-AC34-A8FB12992DB0}" type="par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F19A51B1-4FB5-4DB2-BB69-7725B20F1BA3}" type="sib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CA3856E1-8897-463D-838F-B6B6509F9FB9}">
      <dgm:prSet phldrT="[文本]"/>
      <dgm:spPr/>
      <dgm:t>
        <a:bodyPr/>
        <a:lstStyle/>
        <a:p>
          <a:r>
            <a:rPr lang="zh-CN" altLang="en-US" smtClean="0"/>
            <a:t>计算机组成</a:t>
          </a:r>
          <a:endParaRPr lang="zh-CN" altLang="en-US"/>
        </a:p>
      </dgm:t>
    </dgm:pt>
    <dgm:pt modelId="{0A3D70B6-468B-4799-ACAE-9F501B3B6AA9}" type="par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73819976-7463-4074-A303-A44E08DBEAC3}" type="sib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9C29B386-C6A4-475C-95BC-9AE421D300BB}">
      <dgm:prSet phldrT="[文本]"/>
      <dgm:spPr/>
      <dgm:t>
        <a:bodyPr/>
        <a:lstStyle/>
        <a:p>
          <a:r>
            <a:rPr lang="zh-CN" altLang="en-US" smtClean="0"/>
            <a:t>计算机网络</a:t>
          </a:r>
          <a:endParaRPr lang="zh-CN" altLang="en-US"/>
        </a:p>
      </dgm:t>
    </dgm:pt>
    <dgm:pt modelId="{84F4AF08-2A61-4E06-8B56-963D40C5D904}" type="sibTrans" cxnId="{B84EE64E-1511-420B-8222-0D83053532EB}">
      <dgm:prSet/>
      <dgm:spPr/>
      <dgm:t>
        <a:bodyPr/>
        <a:lstStyle/>
        <a:p>
          <a:endParaRPr lang="zh-CN" altLang="en-US"/>
        </a:p>
      </dgm:t>
    </dgm:pt>
    <dgm:pt modelId="{208C44C7-88DF-4556-B82A-27CB5192545F}" type="parTrans" cxnId="{B84EE64E-1511-420B-8222-0D83053532EB}">
      <dgm:prSet/>
      <dgm:spPr/>
      <dgm:t>
        <a:bodyPr/>
        <a:lstStyle/>
        <a:p>
          <a:endParaRPr lang="zh-CN" altLang="en-US"/>
        </a:p>
      </dgm:t>
    </dgm:pt>
    <dgm:pt modelId="{AFBE4D3D-BF5B-4966-8D40-9932501151EF}">
      <dgm:prSet phldrT="[文本]"/>
      <dgm:spPr/>
      <dgm:t>
        <a:bodyPr/>
        <a:lstStyle/>
        <a:p>
          <a:r>
            <a:rPr lang="zh-CN" altLang="en-US" smtClean="0"/>
            <a:t>操作系统</a:t>
          </a:r>
          <a:endParaRPr lang="zh-CN" altLang="en-US"/>
        </a:p>
      </dgm:t>
    </dgm:pt>
    <dgm:pt modelId="{3EB376DD-3B91-4892-956D-DE34B144B4AF}" type="parTrans" cxnId="{39A0E47D-C782-42F0-907B-AFEB7A4438C1}">
      <dgm:prSet/>
      <dgm:spPr/>
      <dgm:t>
        <a:bodyPr/>
        <a:lstStyle/>
        <a:p>
          <a:endParaRPr lang="zh-CN" altLang="en-US"/>
        </a:p>
      </dgm:t>
    </dgm:pt>
    <dgm:pt modelId="{DD5C3863-C4E0-45C3-BCC5-754324D9FFBD}" type="sibTrans" cxnId="{39A0E47D-C782-42F0-907B-AFEB7A4438C1}">
      <dgm:prSet/>
      <dgm:spPr/>
      <dgm:t>
        <a:bodyPr/>
        <a:lstStyle/>
        <a:p>
          <a:endParaRPr lang="zh-CN" altLang="en-US"/>
        </a:p>
      </dgm:t>
    </dgm:pt>
    <dgm:pt modelId="{596C93AC-AE1D-4B11-8568-B07FDA6E8B99}">
      <dgm:prSet phldrT="[文本]"/>
      <dgm:spPr/>
      <dgm:t>
        <a:bodyPr/>
        <a:lstStyle/>
        <a:p>
          <a:r>
            <a:rPr lang="zh-CN" altLang="en-US" smtClean="0"/>
            <a:t>内存</a:t>
          </a:r>
          <a:endParaRPr lang="zh-CN" altLang="en-US"/>
        </a:p>
      </dgm:t>
    </dgm:pt>
    <dgm:pt modelId="{BC2F1E1D-643C-4E99-970E-EDA99847E2A3}" type="parTrans" cxnId="{639E167F-46D8-4DB6-B7D9-ED7ED3563729}">
      <dgm:prSet/>
      <dgm:spPr/>
      <dgm:t>
        <a:bodyPr/>
        <a:lstStyle/>
        <a:p>
          <a:endParaRPr lang="zh-CN" altLang="en-US"/>
        </a:p>
      </dgm:t>
    </dgm:pt>
    <dgm:pt modelId="{CD30ECF7-3EF4-4566-8FBF-3C1BCA446877}" type="sibTrans" cxnId="{639E167F-46D8-4DB6-B7D9-ED7ED3563729}">
      <dgm:prSet/>
      <dgm:spPr/>
      <dgm:t>
        <a:bodyPr/>
        <a:lstStyle/>
        <a:p>
          <a:endParaRPr lang="zh-CN" altLang="en-US"/>
        </a:p>
      </dgm:t>
    </dgm:pt>
    <dgm:pt modelId="{D452BE77-D65E-4ADE-BDA5-17D016FDECF0}">
      <dgm:prSet phldrT="[文本]"/>
      <dgm:spPr/>
      <dgm:t>
        <a:bodyPr/>
        <a:lstStyle/>
        <a:p>
          <a:r>
            <a:rPr lang="zh-CN" altLang="en-US" smtClean="0"/>
            <a:t>磁盘</a:t>
          </a:r>
          <a:endParaRPr lang="zh-CN" altLang="en-US"/>
        </a:p>
      </dgm:t>
    </dgm:pt>
    <dgm:pt modelId="{5E9EAD0C-1232-4E31-A808-43670141F54E}" type="parTrans" cxnId="{819F960F-46A7-485E-AD8E-9E157D1903A9}">
      <dgm:prSet/>
      <dgm:spPr/>
      <dgm:t>
        <a:bodyPr/>
        <a:lstStyle/>
        <a:p>
          <a:endParaRPr lang="zh-CN" altLang="en-US"/>
        </a:p>
      </dgm:t>
    </dgm:pt>
    <dgm:pt modelId="{54A84C2E-9765-4484-A4E9-7388F6ECA227}" type="sibTrans" cxnId="{819F960F-46A7-485E-AD8E-9E157D1903A9}">
      <dgm:prSet/>
      <dgm:spPr/>
      <dgm:t>
        <a:bodyPr/>
        <a:lstStyle/>
        <a:p>
          <a:endParaRPr lang="zh-CN" altLang="en-US"/>
        </a:p>
      </dgm:t>
    </dgm:pt>
    <dgm:pt modelId="{281F5AD9-4450-4CB4-99C0-8706045A9127}">
      <dgm:prSet phldrT="[文本]"/>
      <dgm:spPr/>
      <dgm:t>
        <a:bodyPr/>
        <a:lstStyle/>
        <a:p>
          <a:r>
            <a:rPr lang="zh-CN" altLang="en-US" smtClean="0"/>
            <a:t>进程</a:t>
          </a:r>
          <a:endParaRPr lang="zh-CN" altLang="en-US"/>
        </a:p>
      </dgm:t>
    </dgm:pt>
    <dgm:pt modelId="{A9DA5867-BC94-4009-9187-4CBCE8921151}" type="parTrans" cxnId="{CFF50E60-D94A-4646-9C9F-CFC6E9F53349}">
      <dgm:prSet/>
      <dgm:spPr/>
      <dgm:t>
        <a:bodyPr/>
        <a:lstStyle/>
        <a:p>
          <a:endParaRPr lang="zh-CN" altLang="en-US"/>
        </a:p>
      </dgm:t>
    </dgm:pt>
    <dgm:pt modelId="{4844C0A0-2000-4C52-81B3-5D4C04117E06}" type="sibTrans" cxnId="{CFF50E60-D94A-4646-9C9F-CFC6E9F53349}">
      <dgm:prSet/>
      <dgm:spPr/>
      <dgm:t>
        <a:bodyPr/>
        <a:lstStyle/>
        <a:p>
          <a:endParaRPr lang="zh-CN" altLang="en-US"/>
        </a:p>
      </dgm:t>
    </dgm:pt>
    <dgm:pt modelId="{BC2673CB-E3AC-47C5-B242-A1122EE5935D}">
      <dgm:prSet phldrT="[文本]"/>
      <dgm:spPr/>
      <dgm:t>
        <a:bodyPr/>
        <a:lstStyle/>
        <a:p>
          <a:r>
            <a:rPr lang="zh-CN" altLang="en-US" smtClean="0"/>
            <a:t>分层</a:t>
          </a:r>
          <a:endParaRPr lang="zh-CN" altLang="en-US"/>
        </a:p>
      </dgm:t>
    </dgm:pt>
    <dgm:pt modelId="{5735D7AE-3268-44A4-9CAA-21B05C944E4A}" type="parTrans" cxnId="{3F453D56-7170-42E4-9A93-E4FB7104DDDA}">
      <dgm:prSet/>
      <dgm:spPr/>
      <dgm:t>
        <a:bodyPr/>
        <a:lstStyle/>
        <a:p>
          <a:endParaRPr lang="zh-CN" altLang="en-US"/>
        </a:p>
      </dgm:t>
    </dgm:pt>
    <dgm:pt modelId="{0CCF6D7D-1981-478B-9A3E-CBCEAE8146BE}" type="sibTrans" cxnId="{3F453D56-7170-42E4-9A93-E4FB7104DDDA}">
      <dgm:prSet/>
      <dgm:spPr/>
      <dgm:t>
        <a:bodyPr/>
        <a:lstStyle/>
        <a:p>
          <a:endParaRPr lang="zh-CN" altLang="en-US"/>
        </a:p>
      </dgm:t>
    </dgm:pt>
    <dgm:pt modelId="{1B6A2ED9-0610-4DC8-A100-C11D7E1243B8}">
      <dgm:prSet phldrT="[文本]"/>
      <dgm:spPr/>
      <dgm:t>
        <a:bodyPr/>
        <a:lstStyle/>
        <a:p>
          <a:r>
            <a:rPr lang="zh-CN" altLang="en-US" smtClean="0"/>
            <a:t>协议</a:t>
          </a:r>
          <a:endParaRPr lang="zh-CN" altLang="en-US"/>
        </a:p>
      </dgm:t>
    </dgm:pt>
    <dgm:pt modelId="{D10E1AF2-9260-4B62-89A3-0018A397CDCA}" type="parTrans" cxnId="{2DA9E3C2-14FF-4E55-8390-1005124347DE}">
      <dgm:prSet/>
      <dgm:spPr/>
      <dgm:t>
        <a:bodyPr/>
        <a:lstStyle/>
        <a:p>
          <a:endParaRPr lang="zh-CN" altLang="en-US"/>
        </a:p>
      </dgm:t>
    </dgm:pt>
    <dgm:pt modelId="{E2246472-F9BF-413B-9185-F2A7CDB35AD7}" type="sibTrans" cxnId="{2DA9E3C2-14FF-4E55-8390-1005124347DE}">
      <dgm:prSet/>
      <dgm:spPr/>
      <dgm:t>
        <a:bodyPr/>
        <a:lstStyle/>
        <a:p>
          <a:endParaRPr lang="zh-CN" altLang="en-US"/>
        </a:p>
      </dgm:t>
    </dgm:pt>
    <dgm:pt modelId="{159FCF62-7078-4CBE-B72D-7AE294485DED}">
      <dgm:prSet phldrT="[文本]"/>
      <dgm:spPr/>
      <dgm:t>
        <a:bodyPr/>
        <a:lstStyle/>
        <a:p>
          <a:r>
            <a:rPr lang="zh-CN" altLang="en-US" smtClean="0"/>
            <a:t>分类</a:t>
          </a:r>
          <a:endParaRPr lang="zh-CN" altLang="en-US"/>
        </a:p>
      </dgm:t>
    </dgm:pt>
    <dgm:pt modelId="{DE26EB89-0051-41FF-BF83-6FE371B3F97E}" type="parTrans" cxnId="{4C492475-5D47-42F1-A12F-05843B5E801B}">
      <dgm:prSet/>
      <dgm:spPr/>
      <dgm:t>
        <a:bodyPr/>
        <a:lstStyle/>
        <a:p>
          <a:endParaRPr lang="zh-CN" altLang="en-US"/>
        </a:p>
      </dgm:t>
    </dgm:pt>
    <dgm:pt modelId="{3EC7F20A-CDB5-4D08-8B9D-35575EDBFF8B}" type="sibTrans" cxnId="{4C492475-5D47-42F1-A12F-05843B5E801B}">
      <dgm:prSet/>
      <dgm:spPr/>
      <dgm:t>
        <a:bodyPr/>
        <a:lstStyle/>
        <a:p>
          <a:endParaRPr lang="zh-CN" altLang="en-US"/>
        </a:p>
      </dgm:t>
    </dgm:pt>
    <dgm:pt modelId="{BA6450D2-79E1-42C8-B9D3-21898D0138DF}" type="pres">
      <dgm:prSet presAssocID="{83F36EB2-3727-4F45-BD21-109F4E868B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AFD969-24CA-4084-8FF4-E818497D7C94}" type="pres">
      <dgm:prSet presAssocID="{836101F1-70C0-4C77-9A06-C87E3FA9A59D}" presName="hierRoot1" presStyleCnt="0">
        <dgm:presLayoutVars>
          <dgm:hierBranch val="init"/>
        </dgm:presLayoutVars>
      </dgm:prSet>
      <dgm:spPr/>
    </dgm:pt>
    <dgm:pt modelId="{78818AED-491D-4203-9A50-BC2C9B55844E}" type="pres">
      <dgm:prSet presAssocID="{836101F1-70C0-4C77-9A06-C87E3FA9A59D}" presName="rootComposite1" presStyleCnt="0"/>
      <dgm:spPr/>
    </dgm:pt>
    <dgm:pt modelId="{B942953B-DEF5-43B5-90CD-50A697DA559A}" type="pres">
      <dgm:prSet presAssocID="{836101F1-70C0-4C77-9A06-C87E3FA9A59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A85C53-EDA9-4CDD-A296-53176AC672C0}" type="pres">
      <dgm:prSet presAssocID="{836101F1-70C0-4C77-9A06-C87E3FA9A59D}" presName="rootConnector1" presStyleLbl="node1" presStyleIdx="0" presStyleCnt="0"/>
      <dgm:spPr/>
    </dgm:pt>
    <dgm:pt modelId="{C2287F93-223B-4D8B-8B32-D07679442793}" type="pres">
      <dgm:prSet presAssocID="{836101F1-70C0-4C77-9A06-C87E3FA9A59D}" presName="hierChild2" presStyleCnt="0"/>
      <dgm:spPr/>
    </dgm:pt>
    <dgm:pt modelId="{94EA98B4-22D7-4D7D-98F8-A4CA5C4BD8C5}" type="pres">
      <dgm:prSet presAssocID="{0A3D70B6-468B-4799-ACAE-9F501B3B6AA9}" presName="Name64" presStyleLbl="parChTrans1D2" presStyleIdx="0" presStyleCnt="3"/>
      <dgm:spPr/>
    </dgm:pt>
    <dgm:pt modelId="{2D5F9497-E10E-4F14-A8F1-A02338EDEC55}" type="pres">
      <dgm:prSet presAssocID="{CA3856E1-8897-463D-838F-B6B6509F9FB9}" presName="hierRoot2" presStyleCnt="0">
        <dgm:presLayoutVars>
          <dgm:hierBranch val="init"/>
        </dgm:presLayoutVars>
      </dgm:prSet>
      <dgm:spPr/>
    </dgm:pt>
    <dgm:pt modelId="{634CE241-02F6-4A2A-8301-2B20B64EE0B5}" type="pres">
      <dgm:prSet presAssocID="{CA3856E1-8897-463D-838F-B6B6509F9FB9}" presName="rootComposite" presStyleCnt="0"/>
      <dgm:spPr/>
    </dgm:pt>
    <dgm:pt modelId="{1989AE39-2C90-4DB6-9557-F8545560A3BE}" type="pres">
      <dgm:prSet presAssocID="{CA3856E1-8897-463D-838F-B6B6509F9FB9}" presName="rootText" presStyleLbl="node2" presStyleIdx="0" presStyleCnt="3" custLinFactY="-303" custLinFactNeighborX="676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144B9E-ACC7-4C30-BBD4-6B7391E3E346}" type="pres">
      <dgm:prSet presAssocID="{CA3856E1-8897-463D-838F-B6B6509F9FB9}" presName="rootConnector" presStyleLbl="node2" presStyleIdx="0" presStyleCnt="3"/>
      <dgm:spPr/>
    </dgm:pt>
    <dgm:pt modelId="{5AA9459C-EB88-4E2F-B927-E65100845C24}" type="pres">
      <dgm:prSet presAssocID="{CA3856E1-8897-463D-838F-B6B6509F9FB9}" presName="hierChild4" presStyleCnt="0"/>
      <dgm:spPr/>
    </dgm:pt>
    <dgm:pt modelId="{E21F0E89-392C-4A23-A101-30619FD2D8A5}" type="pres">
      <dgm:prSet presAssocID="{CA3856E1-8897-463D-838F-B6B6509F9FB9}" presName="hierChild5" presStyleCnt="0"/>
      <dgm:spPr/>
    </dgm:pt>
    <dgm:pt modelId="{A2CFFAB4-E808-47DE-A281-F58FDD79A8B2}" type="pres">
      <dgm:prSet presAssocID="{208C44C7-88DF-4556-B82A-27CB5192545F}" presName="Name64" presStyleLbl="parChTrans1D2" presStyleIdx="1" presStyleCnt="3"/>
      <dgm:spPr/>
    </dgm:pt>
    <dgm:pt modelId="{35B30BA6-4A25-4524-9241-748E8E36C39D}" type="pres">
      <dgm:prSet presAssocID="{9C29B386-C6A4-475C-95BC-9AE421D300BB}" presName="hierRoot2" presStyleCnt="0">
        <dgm:presLayoutVars>
          <dgm:hierBranch val="init"/>
        </dgm:presLayoutVars>
      </dgm:prSet>
      <dgm:spPr/>
    </dgm:pt>
    <dgm:pt modelId="{77E5233A-81E3-4A65-AA80-87E4F6CD6BC0}" type="pres">
      <dgm:prSet presAssocID="{9C29B386-C6A4-475C-95BC-9AE421D300BB}" presName="rootComposite" presStyleCnt="0"/>
      <dgm:spPr/>
    </dgm:pt>
    <dgm:pt modelId="{1977115B-6D6F-42F5-9771-CC254AB10A7B}" type="pres">
      <dgm:prSet presAssocID="{9C29B386-C6A4-475C-95BC-9AE421D300BB}" presName="rootText" presStyleLbl="node2" presStyleIdx="1" presStyleCnt="3" custLinFactNeighborX="447" custLinFactNeighborY="242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F7FDC7-075E-43FB-B03F-DBC2539C26BD}" type="pres">
      <dgm:prSet presAssocID="{9C29B386-C6A4-475C-95BC-9AE421D300BB}" presName="rootConnector" presStyleLbl="node2" presStyleIdx="1" presStyleCnt="3"/>
      <dgm:spPr/>
    </dgm:pt>
    <dgm:pt modelId="{B156BBF8-E410-455D-8F52-3A405C2F9CA1}" type="pres">
      <dgm:prSet presAssocID="{9C29B386-C6A4-475C-95BC-9AE421D300BB}" presName="hierChild4" presStyleCnt="0"/>
      <dgm:spPr/>
    </dgm:pt>
    <dgm:pt modelId="{181784FC-7E91-40CE-93A1-265FFCE861BF}" type="pres">
      <dgm:prSet presAssocID="{DE26EB89-0051-41FF-BF83-6FE371B3F97E}" presName="Name64" presStyleLbl="parChTrans1D3" presStyleIdx="0" presStyleCnt="6"/>
      <dgm:spPr/>
    </dgm:pt>
    <dgm:pt modelId="{75853A04-97DF-48B0-B117-9B7F26D13ECC}" type="pres">
      <dgm:prSet presAssocID="{159FCF62-7078-4CBE-B72D-7AE294485DED}" presName="hierRoot2" presStyleCnt="0">
        <dgm:presLayoutVars>
          <dgm:hierBranch val="init"/>
        </dgm:presLayoutVars>
      </dgm:prSet>
      <dgm:spPr/>
    </dgm:pt>
    <dgm:pt modelId="{4A53D2A1-6039-4365-9B8E-C7495CA96E9B}" type="pres">
      <dgm:prSet presAssocID="{159FCF62-7078-4CBE-B72D-7AE294485DED}" presName="rootComposite" presStyleCnt="0"/>
      <dgm:spPr/>
    </dgm:pt>
    <dgm:pt modelId="{C785B621-336A-4D72-BBCE-98DBF9CB61D2}" type="pres">
      <dgm:prSet presAssocID="{159FCF62-7078-4CBE-B72D-7AE294485DED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F30882-C858-4987-9A13-3EFFA62511B5}" type="pres">
      <dgm:prSet presAssocID="{159FCF62-7078-4CBE-B72D-7AE294485DED}" presName="rootConnector" presStyleLbl="node3" presStyleIdx="0" presStyleCnt="6"/>
      <dgm:spPr/>
    </dgm:pt>
    <dgm:pt modelId="{4EB57B87-5E2F-4108-A7B4-1B7DAAD74A16}" type="pres">
      <dgm:prSet presAssocID="{159FCF62-7078-4CBE-B72D-7AE294485DED}" presName="hierChild4" presStyleCnt="0"/>
      <dgm:spPr/>
    </dgm:pt>
    <dgm:pt modelId="{2501C3AD-B756-4EA1-9A3B-46E0488A15EF}" type="pres">
      <dgm:prSet presAssocID="{159FCF62-7078-4CBE-B72D-7AE294485DED}" presName="hierChild5" presStyleCnt="0"/>
      <dgm:spPr/>
    </dgm:pt>
    <dgm:pt modelId="{765807A5-5C1E-4EE0-BDB4-9FD6F1F2AC0D}" type="pres">
      <dgm:prSet presAssocID="{5735D7AE-3268-44A4-9CAA-21B05C944E4A}" presName="Name64" presStyleLbl="parChTrans1D3" presStyleIdx="1" presStyleCnt="6"/>
      <dgm:spPr/>
    </dgm:pt>
    <dgm:pt modelId="{363F37F4-737D-42E0-AF41-D4775E3E7D78}" type="pres">
      <dgm:prSet presAssocID="{BC2673CB-E3AC-47C5-B242-A1122EE5935D}" presName="hierRoot2" presStyleCnt="0">
        <dgm:presLayoutVars>
          <dgm:hierBranch val="init"/>
        </dgm:presLayoutVars>
      </dgm:prSet>
      <dgm:spPr/>
    </dgm:pt>
    <dgm:pt modelId="{A7F4F27D-E304-4B18-80B9-88ED25126CB5}" type="pres">
      <dgm:prSet presAssocID="{BC2673CB-E3AC-47C5-B242-A1122EE5935D}" presName="rootComposite" presStyleCnt="0"/>
      <dgm:spPr/>
    </dgm:pt>
    <dgm:pt modelId="{28F214AF-5C67-4D9E-9D3F-65B7CCB21210}" type="pres">
      <dgm:prSet presAssocID="{BC2673CB-E3AC-47C5-B242-A1122EE5935D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FC6A2A-29AE-42E6-BC95-FDD037712633}" type="pres">
      <dgm:prSet presAssocID="{BC2673CB-E3AC-47C5-B242-A1122EE5935D}" presName="rootConnector" presStyleLbl="node3" presStyleIdx="1" presStyleCnt="6"/>
      <dgm:spPr/>
    </dgm:pt>
    <dgm:pt modelId="{956D22C5-76F8-4BB4-809F-4DF7294D217A}" type="pres">
      <dgm:prSet presAssocID="{BC2673CB-E3AC-47C5-B242-A1122EE5935D}" presName="hierChild4" presStyleCnt="0"/>
      <dgm:spPr/>
    </dgm:pt>
    <dgm:pt modelId="{B0CD8D1F-0F6E-410A-A3F3-EE1DED638D0B}" type="pres">
      <dgm:prSet presAssocID="{BC2673CB-E3AC-47C5-B242-A1122EE5935D}" presName="hierChild5" presStyleCnt="0"/>
      <dgm:spPr/>
    </dgm:pt>
    <dgm:pt modelId="{1C64F287-3B93-4D93-92E8-9F0837A16D66}" type="pres">
      <dgm:prSet presAssocID="{D10E1AF2-9260-4B62-89A3-0018A397CDCA}" presName="Name64" presStyleLbl="parChTrans1D3" presStyleIdx="2" presStyleCnt="6"/>
      <dgm:spPr/>
    </dgm:pt>
    <dgm:pt modelId="{1D2AA0F1-3BC3-4D84-935C-4917D5C1CBE2}" type="pres">
      <dgm:prSet presAssocID="{1B6A2ED9-0610-4DC8-A100-C11D7E1243B8}" presName="hierRoot2" presStyleCnt="0">
        <dgm:presLayoutVars>
          <dgm:hierBranch val="init"/>
        </dgm:presLayoutVars>
      </dgm:prSet>
      <dgm:spPr/>
    </dgm:pt>
    <dgm:pt modelId="{05EECBED-B2FA-4C8E-9839-A4E854343930}" type="pres">
      <dgm:prSet presAssocID="{1B6A2ED9-0610-4DC8-A100-C11D7E1243B8}" presName="rootComposite" presStyleCnt="0"/>
      <dgm:spPr/>
    </dgm:pt>
    <dgm:pt modelId="{FC7E7127-07D3-45B4-8158-8FD8ABDEA644}" type="pres">
      <dgm:prSet presAssocID="{1B6A2ED9-0610-4DC8-A100-C11D7E1243B8}" presName="rootText" presStyleLbl="node3" presStyleIdx="2" presStyleCnt="6">
        <dgm:presLayoutVars>
          <dgm:chPref val="3"/>
        </dgm:presLayoutVars>
      </dgm:prSet>
      <dgm:spPr/>
    </dgm:pt>
    <dgm:pt modelId="{5DCD73C6-D2DD-4516-B5DC-703FA747805F}" type="pres">
      <dgm:prSet presAssocID="{1B6A2ED9-0610-4DC8-A100-C11D7E1243B8}" presName="rootConnector" presStyleLbl="node3" presStyleIdx="2" presStyleCnt="6"/>
      <dgm:spPr/>
    </dgm:pt>
    <dgm:pt modelId="{25F96EC6-78B3-4D07-B5E1-98838FCB2A60}" type="pres">
      <dgm:prSet presAssocID="{1B6A2ED9-0610-4DC8-A100-C11D7E1243B8}" presName="hierChild4" presStyleCnt="0"/>
      <dgm:spPr/>
    </dgm:pt>
    <dgm:pt modelId="{9659AF81-53D0-41F7-AD90-21E605806DF7}" type="pres">
      <dgm:prSet presAssocID="{1B6A2ED9-0610-4DC8-A100-C11D7E1243B8}" presName="hierChild5" presStyleCnt="0"/>
      <dgm:spPr/>
    </dgm:pt>
    <dgm:pt modelId="{A6ECDAED-91E5-433B-B191-CD588FB2E6EF}" type="pres">
      <dgm:prSet presAssocID="{9C29B386-C6A4-475C-95BC-9AE421D300BB}" presName="hierChild5" presStyleCnt="0"/>
      <dgm:spPr/>
    </dgm:pt>
    <dgm:pt modelId="{8F30D23F-9CAF-4EEC-9590-542752D206F4}" type="pres">
      <dgm:prSet presAssocID="{3EB376DD-3B91-4892-956D-DE34B144B4AF}" presName="Name64" presStyleLbl="parChTrans1D2" presStyleIdx="2" presStyleCnt="3"/>
      <dgm:spPr/>
    </dgm:pt>
    <dgm:pt modelId="{9AAAECFE-815F-4C2A-BAAB-D7805414991B}" type="pres">
      <dgm:prSet presAssocID="{AFBE4D3D-BF5B-4966-8D40-9932501151EF}" presName="hierRoot2" presStyleCnt="0">
        <dgm:presLayoutVars>
          <dgm:hierBranch val="init"/>
        </dgm:presLayoutVars>
      </dgm:prSet>
      <dgm:spPr/>
    </dgm:pt>
    <dgm:pt modelId="{F4538848-A592-4830-8EF5-4A0F6337ACED}" type="pres">
      <dgm:prSet presAssocID="{AFBE4D3D-BF5B-4966-8D40-9932501151EF}" presName="rootComposite" presStyleCnt="0"/>
      <dgm:spPr/>
    </dgm:pt>
    <dgm:pt modelId="{6D8CC645-13DE-4C87-8DC6-BE30C696F04B}" type="pres">
      <dgm:prSet presAssocID="{AFBE4D3D-BF5B-4966-8D40-9932501151EF}" presName="rootText" presStyleLbl="node2" presStyleIdx="2" presStyleCnt="3">
        <dgm:presLayoutVars>
          <dgm:chPref val="3"/>
        </dgm:presLayoutVars>
      </dgm:prSet>
      <dgm:spPr/>
    </dgm:pt>
    <dgm:pt modelId="{3D7F4133-60E5-4178-9F2E-5B2B6D5CC252}" type="pres">
      <dgm:prSet presAssocID="{AFBE4D3D-BF5B-4966-8D40-9932501151EF}" presName="rootConnector" presStyleLbl="node2" presStyleIdx="2" presStyleCnt="3"/>
      <dgm:spPr/>
    </dgm:pt>
    <dgm:pt modelId="{FB113904-C758-4F84-B73C-38FE0E89B534}" type="pres">
      <dgm:prSet presAssocID="{AFBE4D3D-BF5B-4966-8D40-9932501151EF}" presName="hierChild4" presStyleCnt="0"/>
      <dgm:spPr/>
    </dgm:pt>
    <dgm:pt modelId="{8FC5E21A-9D2B-4271-89D4-EB0F7ADD14E4}" type="pres">
      <dgm:prSet presAssocID="{BC2F1E1D-643C-4E99-970E-EDA99847E2A3}" presName="Name64" presStyleLbl="parChTrans1D3" presStyleIdx="3" presStyleCnt="6"/>
      <dgm:spPr/>
    </dgm:pt>
    <dgm:pt modelId="{0AE28EDE-DB60-4C58-AB5D-46CC89F78F73}" type="pres">
      <dgm:prSet presAssocID="{596C93AC-AE1D-4B11-8568-B07FDA6E8B99}" presName="hierRoot2" presStyleCnt="0">
        <dgm:presLayoutVars>
          <dgm:hierBranch val="init"/>
        </dgm:presLayoutVars>
      </dgm:prSet>
      <dgm:spPr/>
    </dgm:pt>
    <dgm:pt modelId="{EED31C85-C6CE-476B-9A2D-2FB5A650B747}" type="pres">
      <dgm:prSet presAssocID="{596C93AC-AE1D-4B11-8568-B07FDA6E8B99}" presName="rootComposite" presStyleCnt="0"/>
      <dgm:spPr/>
    </dgm:pt>
    <dgm:pt modelId="{4524ED4D-7656-4CD3-A757-73187160AF4D}" type="pres">
      <dgm:prSet presAssocID="{596C93AC-AE1D-4B11-8568-B07FDA6E8B99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4390E7-D94B-4833-9077-A34A58CC7713}" type="pres">
      <dgm:prSet presAssocID="{596C93AC-AE1D-4B11-8568-B07FDA6E8B99}" presName="rootConnector" presStyleLbl="node3" presStyleIdx="3" presStyleCnt="6"/>
      <dgm:spPr/>
    </dgm:pt>
    <dgm:pt modelId="{E57FB836-359F-447F-A79E-78347FF3A9CA}" type="pres">
      <dgm:prSet presAssocID="{596C93AC-AE1D-4B11-8568-B07FDA6E8B99}" presName="hierChild4" presStyleCnt="0"/>
      <dgm:spPr/>
    </dgm:pt>
    <dgm:pt modelId="{D250B878-0B91-4C9F-A5C5-DB8B334A6F26}" type="pres">
      <dgm:prSet presAssocID="{596C93AC-AE1D-4B11-8568-B07FDA6E8B99}" presName="hierChild5" presStyleCnt="0"/>
      <dgm:spPr/>
    </dgm:pt>
    <dgm:pt modelId="{1E45B659-8799-4764-8026-35F38F52A5E2}" type="pres">
      <dgm:prSet presAssocID="{5E9EAD0C-1232-4E31-A808-43670141F54E}" presName="Name64" presStyleLbl="parChTrans1D3" presStyleIdx="4" presStyleCnt="6"/>
      <dgm:spPr/>
    </dgm:pt>
    <dgm:pt modelId="{E3F538EA-D98D-4EC3-AC3D-9871F7A700FB}" type="pres">
      <dgm:prSet presAssocID="{D452BE77-D65E-4ADE-BDA5-17D016FDECF0}" presName="hierRoot2" presStyleCnt="0">
        <dgm:presLayoutVars>
          <dgm:hierBranch val="init"/>
        </dgm:presLayoutVars>
      </dgm:prSet>
      <dgm:spPr/>
    </dgm:pt>
    <dgm:pt modelId="{013BE0ED-637E-4AE5-8B94-12D6B40C311A}" type="pres">
      <dgm:prSet presAssocID="{D452BE77-D65E-4ADE-BDA5-17D016FDECF0}" presName="rootComposite" presStyleCnt="0"/>
      <dgm:spPr/>
    </dgm:pt>
    <dgm:pt modelId="{535599A9-861B-4E00-BD9D-ABD1822C1068}" type="pres">
      <dgm:prSet presAssocID="{D452BE77-D65E-4ADE-BDA5-17D016FDECF0}" presName="rootText" presStyleLbl="node3" presStyleIdx="4" presStyleCnt="6">
        <dgm:presLayoutVars>
          <dgm:chPref val="3"/>
        </dgm:presLayoutVars>
      </dgm:prSet>
      <dgm:spPr/>
    </dgm:pt>
    <dgm:pt modelId="{F286DFF3-4CE6-4DCC-8416-0D365709EC76}" type="pres">
      <dgm:prSet presAssocID="{D452BE77-D65E-4ADE-BDA5-17D016FDECF0}" presName="rootConnector" presStyleLbl="node3" presStyleIdx="4" presStyleCnt="6"/>
      <dgm:spPr/>
    </dgm:pt>
    <dgm:pt modelId="{3686BED7-12FA-43F4-A124-116F71489E1A}" type="pres">
      <dgm:prSet presAssocID="{D452BE77-D65E-4ADE-BDA5-17D016FDECF0}" presName="hierChild4" presStyleCnt="0"/>
      <dgm:spPr/>
    </dgm:pt>
    <dgm:pt modelId="{A86EE391-37F1-4EE0-8F08-2C9023D019F5}" type="pres">
      <dgm:prSet presAssocID="{D452BE77-D65E-4ADE-BDA5-17D016FDECF0}" presName="hierChild5" presStyleCnt="0"/>
      <dgm:spPr/>
    </dgm:pt>
    <dgm:pt modelId="{155B1388-83B8-49A2-A461-100B2751CF46}" type="pres">
      <dgm:prSet presAssocID="{A9DA5867-BC94-4009-9187-4CBCE8921151}" presName="Name64" presStyleLbl="parChTrans1D3" presStyleIdx="5" presStyleCnt="6"/>
      <dgm:spPr/>
    </dgm:pt>
    <dgm:pt modelId="{EAE3A51F-8EC2-45E9-9250-161047E4F3B5}" type="pres">
      <dgm:prSet presAssocID="{281F5AD9-4450-4CB4-99C0-8706045A9127}" presName="hierRoot2" presStyleCnt="0">
        <dgm:presLayoutVars>
          <dgm:hierBranch val="init"/>
        </dgm:presLayoutVars>
      </dgm:prSet>
      <dgm:spPr/>
    </dgm:pt>
    <dgm:pt modelId="{9895877E-5B6B-4ECE-B1C9-C5B051AC0040}" type="pres">
      <dgm:prSet presAssocID="{281F5AD9-4450-4CB4-99C0-8706045A9127}" presName="rootComposite" presStyleCnt="0"/>
      <dgm:spPr/>
    </dgm:pt>
    <dgm:pt modelId="{3BF7494F-19A0-4FAB-8A9B-9A02A1A03DBF}" type="pres">
      <dgm:prSet presAssocID="{281F5AD9-4450-4CB4-99C0-8706045A9127}" presName="rootText" presStyleLbl="node3" presStyleIdx="5" presStyleCnt="6">
        <dgm:presLayoutVars>
          <dgm:chPref val="3"/>
        </dgm:presLayoutVars>
      </dgm:prSet>
      <dgm:spPr/>
    </dgm:pt>
    <dgm:pt modelId="{13DB60EF-B9B1-4DE8-8B0C-2796FDA97DBF}" type="pres">
      <dgm:prSet presAssocID="{281F5AD9-4450-4CB4-99C0-8706045A9127}" presName="rootConnector" presStyleLbl="node3" presStyleIdx="5" presStyleCnt="6"/>
      <dgm:spPr/>
    </dgm:pt>
    <dgm:pt modelId="{54D985FD-2E82-48A3-BC66-B924A333E24F}" type="pres">
      <dgm:prSet presAssocID="{281F5AD9-4450-4CB4-99C0-8706045A9127}" presName="hierChild4" presStyleCnt="0"/>
      <dgm:spPr/>
    </dgm:pt>
    <dgm:pt modelId="{1968D02B-BFC6-4D41-B603-C725A311DBDB}" type="pres">
      <dgm:prSet presAssocID="{281F5AD9-4450-4CB4-99C0-8706045A9127}" presName="hierChild5" presStyleCnt="0"/>
      <dgm:spPr/>
    </dgm:pt>
    <dgm:pt modelId="{9FAA82DD-5193-49E2-B618-B0B173E24B97}" type="pres">
      <dgm:prSet presAssocID="{AFBE4D3D-BF5B-4966-8D40-9932501151EF}" presName="hierChild5" presStyleCnt="0"/>
      <dgm:spPr/>
    </dgm:pt>
    <dgm:pt modelId="{48723D7E-3979-4F65-857B-849D8608C741}" type="pres">
      <dgm:prSet presAssocID="{836101F1-70C0-4C77-9A06-C87E3FA9A59D}" presName="hierChild3" presStyleCnt="0"/>
      <dgm:spPr/>
    </dgm:pt>
  </dgm:ptLst>
  <dgm:cxnLst>
    <dgm:cxn modelId="{7941F679-8696-464D-8413-B7BCC746BD5C}" type="presOf" srcId="{5735D7AE-3268-44A4-9CAA-21B05C944E4A}" destId="{765807A5-5C1E-4EE0-BDB4-9FD6F1F2AC0D}" srcOrd="0" destOrd="0" presId="urn:microsoft.com/office/officeart/2009/3/layout/HorizontalOrganizationChart"/>
    <dgm:cxn modelId="{7E4BDED4-AD42-49C3-A1DA-13AD54936C43}" type="presOf" srcId="{BC2673CB-E3AC-47C5-B242-A1122EE5935D}" destId="{28F214AF-5C67-4D9E-9D3F-65B7CCB21210}" srcOrd="0" destOrd="0" presId="urn:microsoft.com/office/officeart/2009/3/layout/HorizontalOrganizationChart"/>
    <dgm:cxn modelId="{28677142-E7C7-4862-AA3F-5853598CDD8D}" type="presOf" srcId="{1B6A2ED9-0610-4DC8-A100-C11D7E1243B8}" destId="{FC7E7127-07D3-45B4-8158-8FD8ABDEA644}" srcOrd="0" destOrd="0" presId="urn:microsoft.com/office/officeart/2009/3/layout/HorizontalOrganizationChart"/>
    <dgm:cxn modelId="{F1B478A2-EEA3-4DE2-85F0-5C9F29F97F7E}" srcId="{836101F1-70C0-4C77-9A06-C87E3FA9A59D}" destId="{CA3856E1-8897-463D-838F-B6B6509F9FB9}" srcOrd="0" destOrd="0" parTransId="{0A3D70B6-468B-4799-ACAE-9F501B3B6AA9}" sibTransId="{73819976-7463-4074-A303-A44E08DBEAC3}"/>
    <dgm:cxn modelId="{3F28AF23-73FC-4C90-9D8E-8DA8B32E4E9D}" type="presOf" srcId="{D452BE77-D65E-4ADE-BDA5-17D016FDECF0}" destId="{F286DFF3-4CE6-4DCC-8416-0D365709EC76}" srcOrd="1" destOrd="0" presId="urn:microsoft.com/office/officeart/2009/3/layout/HorizontalOrganizationChart"/>
    <dgm:cxn modelId="{0FD67CB3-B25D-4C8F-8E0F-AFAC5185D4C0}" type="presOf" srcId="{83F36EB2-3727-4F45-BD21-109F4E868BB9}" destId="{BA6450D2-79E1-42C8-B9D3-21898D0138DF}" srcOrd="0" destOrd="0" presId="urn:microsoft.com/office/officeart/2009/3/layout/HorizontalOrganizationChart"/>
    <dgm:cxn modelId="{8A125EF5-8026-4B94-ADCC-9DFB23B97AC9}" type="presOf" srcId="{159FCF62-7078-4CBE-B72D-7AE294485DED}" destId="{C785B621-336A-4D72-BBCE-98DBF9CB61D2}" srcOrd="0" destOrd="0" presId="urn:microsoft.com/office/officeart/2009/3/layout/HorizontalOrganizationChart"/>
    <dgm:cxn modelId="{B186B8C0-68E8-4651-BB6E-F128FFD28A05}" type="presOf" srcId="{281F5AD9-4450-4CB4-99C0-8706045A9127}" destId="{13DB60EF-B9B1-4DE8-8B0C-2796FDA97DBF}" srcOrd="1" destOrd="0" presId="urn:microsoft.com/office/officeart/2009/3/layout/HorizontalOrganizationChart"/>
    <dgm:cxn modelId="{82221BB9-EBE7-4FDE-963B-A460B50879A4}" type="presOf" srcId="{BC2F1E1D-643C-4E99-970E-EDA99847E2A3}" destId="{8FC5E21A-9D2B-4271-89D4-EB0F7ADD14E4}" srcOrd="0" destOrd="0" presId="urn:microsoft.com/office/officeart/2009/3/layout/HorizontalOrganizationChart"/>
    <dgm:cxn modelId="{B84EE64E-1511-420B-8222-0D83053532EB}" srcId="{836101F1-70C0-4C77-9A06-C87E3FA9A59D}" destId="{9C29B386-C6A4-475C-95BC-9AE421D300BB}" srcOrd="1" destOrd="0" parTransId="{208C44C7-88DF-4556-B82A-27CB5192545F}" sibTransId="{84F4AF08-2A61-4E06-8B56-963D40C5D904}"/>
    <dgm:cxn modelId="{A6C04F0D-9D01-4F83-845C-9BBF5D6E345A}" type="presOf" srcId="{596C93AC-AE1D-4B11-8568-B07FDA6E8B99}" destId="{4524ED4D-7656-4CD3-A757-73187160AF4D}" srcOrd="0" destOrd="0" presId="urn:microsoft.com/office/officeart/2009/3/layout/HorizontalOrganizationChart"/>
    <dgm:cxn modelId="{A8685240-D60F-460A-AEFB-2FF1EFBA8349}" type="presOf" srcId="{836101F1-70C0-4C77-9A06-C87E3FA9A59D}" destId="{B942953B-DEF5-43B5-90CD-50A697DA559A}" srcOrd="0" destOrd="0" presId="urn:microsoft.com/office/officeart/2009/3/layout/HorizontalOrganizationChart"/>
    <dgm:cxn modelId="{4C492475-5D47-42F1-A12F-05843B5E801B}" srcId="{9C29B386-C6A4-475C-95BC-9AE421D300BB}" destId="{159FCF62-7078-4CBE-B72D-7AE294485DED}" srcOrd="0" destOrd="0" parTransId="{DE26EB89-0051-41FF-BF83-6FE371B3F97E}" sibTransId="{3EC7F20A-CDB5-4D08-8B9D-35575EDBFF8B}"/>
    <dgm:cxn modelId="{D95E2A24-0554-46A5-B116-DBDD0C3F6011}" type="presOf" srcId="{1B6A2ED9-0610-4DC8-A100-C11D7E1243B8}" destId="{5DCD73C6-D2DD-4516-B5DC-703FA747805F}" srcOrd="1" destOrd="0" presId="urn:microsoft.com/office/officeart/2009/3/layout/HorizontalOrganizationChart"/>
    <dgm:cxn modelId="{CFF50E60-D94A-4646-9C9F-CFC6E9F53349}" srcId="{AFBE4D3D-BF5B-4966-8D40-9932501151EF}" destId="{281F5AD9-4450-4CB4-99C0-8706045A9127}" srcOrd="2" destOrd="0" parTransId="{A9DA5867-BC94-4009-9187-4CBCE8921151}" sibTransId="{4844C0A0-2000-4C52-81B3-5D4C04117E06}"/>
    <dgm:cxn modelId="{3F453D56-7170-42E4-9A93-E4FB7104DDDA}" srcId="{9C29B386-C6A4-475C-95BC-9AE421D300BB}" destId="{BC2673CB-E3AC-47C5-B242-A1122EE5935D}" srcOrd="1" destOrd="0" parTransId="{5735D7AE-3268-44A4-9CAA-21B05C944E4A}" sibTransId="{0CCF6D7D-1981-478B-9A3E-CBCEAE8146BE}"/>
    <dgm:cxn modelId="{459293DB-B739-478C-9150-E1EEFEFBD375}" type="presOf" srcId="{0A3D70B6-468B-4799-ACAE-9F501B3B6AA9}" destId="{94EA98B4-22D7-4D7D-98F8-A4CA5C4BD8C5}" srcOrd="0" destOrd="0" presId="urn:microsoft.com/office/officeart/2009/3/layout/HorizontalOrganizationChart"/>
    <dgm:cxn modelId="{CC606791-81A0-4FE6-A6A3-8DFB4C537B8F}" type="presOf" srcId="{BC2673CB-E3AC-47C5-B242-A1122EE5935D}" destId="{EEFC6A2A-29AE-42E6-BC95-FDD037712633}" srcOrd="1" destOrd="0" presId="urn:microsoft.com/office/officeart/2009/3/layout/HorizontalOrganizationChart"/>
    <dgm:cxn modelId="{3C717657-BBE4-4E4C-8973-4FF3594B8596}" type="presOf" srcId="{208C44C7-88DF-4556-B82A-27CB5192545F}" destId="{A2CFFAB4-E808-47DE-A281-F58FDD79A8B2}" srcOrd="0" destOrd="0" presId="urn:microsoft.com/office/officeart/2009/3/layout/HorizontalOrganizationChart"/>
    <dgm:cxn modelId="{0577FDA9-3EBC-4574-A35D-4B6FFD70F0F3}" type="presOf" srcId="{CA3856E1-8897-463D-838F-B6B6509F9FB9}" destId="{1989AE39-2C90-4DB6-9557-F8545560A3BE}" srcOrd="0" destOrd="0" presId="urn:microsoft.com/office/officeart/2009/3/layout/HorizontalOrganizationChart"/>
    <dgm:cxn modelId="{FB21D3CC-0888-48F6-9392-5EFBF38B316D}" type="presOf" srcId="{D452BE77-D65E-4ADE-BDA5-17D016FDECF0}" destId="{535599A9-861B-4E00-BD9D-ABD1822C1068}" srcOrd="0" destOrd="0" presId="urn:microsoft.com/office/officeart/2009/3/layout/HorizontalOrganizationChart"/>
    <dgm:cxn modelId="{3EB6D90F-CC48-4EFE-A4C8-B9C4E8BE6620}" type="presOf" srcId="{AFBE4D3D-BF5B-4966-8D40-9932501151EF}" destId="{6D8CC645-13DE-4C87-8DC6-BE30C696F04B}" srcOrd="0" destOrd="0" presId="urn:microsoft.com/office/officeart/2009/3/layout/HorizontalOrganizationChart"/>
    <dgm:cxn modelId="{E7851179-29A1-45E5-A740-F095A6B3C3C1}" type="presOf" srcId="{596C93AC-AE1D-4B11-8568-B07FDA6E8B99}" destId="{D74390E7-D94B-4833-9077-A34A58CC7713}" srcOrd="1" destOrd="0" presId="urn:microsoft.com/office/officeart/2009/3/layout/HorizontalOrganizationChart"/>
    <dgm:cxn modelId="{33FAF17D-7053-4E77-9DF8-FB5329838DAE}" type="presOf" srcId="{3EB376DD-3B91-4892-956D-DE34B144B4AF}" destId="{8F30D23F-9CAF-4EEC-9590-542752D206F4}" srcOrd="0" destOrd="0" presId="urn:microsoft.com/office/officeart/2009/3/layout/HorizontalOrganizationChart"/>
    <dgm:cxn modelId="{5D498D2D-500B-43FD-B4B1-3D65D21C4838}" type="presOf" srcId="{281F5AD9-4450-4CB4-99C0-8706045A9127}" destId="{3BF7494F-19A0-4FAB-8A9B-9A02A1A03DBF}" srcOrd="0" destOrd="0" presId="urn:microsoft.com/office/officeart/2009/3/layout/HorizontalOrganizationChart"/>
    <dgm:cxn modelId="{7DD43644-BC96-4C90-8283-DB23422D7AEA}" type="presOf" srcId="{5E9EAD0C-1232-4E31-A808-43670141F54E}" destId="{1E45B659-8799-4764-8026-35F38F52A5E2}" srcOrd="0" destOrd="0" presId="urn:microsoft.com/office/officeart/2009/3/layout/HorizontalOrganizationChart"/>
    <dgm:cxn modelId="{D220C77B-867A-4F48-BC12-4B92786E4906}" srcId="{83F36EB2-3727-4F45-BD21-109F4E868BB9}" destId="{836101F1-70C0-4C77-9A06-C87E3FA9A59D}" srcOrd="0" destOrd="0" parTransId="{59C60459-2F89-41F1-AC34-A8FB12992DB0}" sibTransId="{F19A51B1-4FB5-4DB2-BB69-7725B20F1BA3}"/>
    <dgm:cxn modelId="{2E40F1C6-3AFD-4459-94D5-24B83402CBF8}" type="presOf" srcId="{A9DA5867-BC94-4009-9187-4CBCE8921151}" destId="{155B1388-83B8-49A2-A461-100B2751CF46}" srcOrd="0" destOrd="0" presId="urn:microsoft.com/office/officeart/2009/3/layout/HorizontalOrganizationChart"/>
    <dgm:cxn modelId="{39A0E47D-C782-42F0-907B-AFEB7A4438C1}" srcId="{836101F1-70C0-4C77-9A06-C87E3FA9A59D}" destId="{AFBE4D3D-BF5B-4966-8D40-9932501151EF}" srcOrd="2" destOrd="0" parTransId="{3EB376DD-3B91-4892-956D-DE34B144B4AF}" sibTransId="{DD5C3863-C4E0-45C3-BCC5-754324D9FFBD}"/>
    <dgm:cxn modelId="{D4E20E23-0DAC-48F7-92C5-9EC98FBC4635}" type="presOf" srcId="{836101F1-70C0-4C77-9A06-C87E3FA9A59D}" destId="{F7A85C53-EDA9-4CDD-A296-53176AC672C0}" srcOrd="1" destOrd="0" presId="urn:microsoft.com/office/officeart/2009/3/layout/HorizontalOrganizationChart"/>
    <dgm:cxn modelId="{85D67563-A3C7-4A6E-819C-8879E5DAACAE}" type="presOf" srcId="{9C29B386-C6A4-475C-95BC-9AE421D300BB}" destId="{1977115B-6D6F-42F5-9771-CC254AB10A7B}" srcOrd="0" destOrd="0" presId="urn:microsoft.com/office/officeart/2009/3/layout/HorizontalOrganizationChart"/>
    <dgm:cxn modelId="{07B9BF80-53B1-404D-A3CE-80330C0A44BB}" type="presOf" srcId="{9C29B386-C6A4-475C-95BC-9AE421D300BB}" destId="{4FF7FDC7-075E-43FB-B03F-DBC2539C26BD}" srcOrd="1" destOrd="0" presId="urn:microsoft.com/office/officeart/2009/3/layout/HorizontalOrganizationChart"/>
    <dgm:cxn modelId="{791853F1-B8FC-4DF9-9C3F-A9CFEF14E1B7}" type="presOf" srcId="{159FCF62-7078-4CBE-B72D-7AE294485DED}" destId="{99F30882-C858-4987-9A13-3EFFA62511B5}" srcOrd="1" destOrd="0" presId="urn:microsoft.com/office/officeart/2009/3/layout/HorizontalOrganizationChart"/>
    <dgm:cxn modelId="{639E167F-46D8-4DB6-B7D9-ED7ED3563729}" srcId="{AFBE4D3D-BF5B-4966-8D40-9932501151EF}" destId="{596C93AC-AE1D-4B11-8568-B07FDA6E8B99}" srcOrd="0" destOrd="0" parTransId="{BC2F1E1D-643C-4E99-970E-EDA99847E2A3}" sibTransId="{CD30ECF7-3EF4-4566-8FBF-3C1BCA446877}"/>
    <dgm:cxn modelId="{819F960F-46A7-485E-AD8E-9E157D1903A9}" srcId="{AFBE4D3D-BF5B-4966-8D40-9932501151EF}" destId="{D452BE77-D65E-4ADE-BDA5-17D016FDECF0}" srcOrd="1" destOrd="0" parTransId="{5E9EAD0C-1232-4E31-A808-43670141F54E}" sibTransId="{54A84C2E-9765-4484-A4E9-7388F6ECA227}"/>
    <dgm:cxn modelId="{36CEA6FF-0FB3-4F77-9515-FBDCA99B9D9E}" type="presOf" srcId="{CA3856E1-8897-463D-838F-B6B6509F9FB9}" destId="{E0144B9E-ACC7-4C30-BBD4-6B7391E3E346}" srcOrd="1" destOrd="0" presId="urn:microsoft.com/office/officeart/2009/3/layout/HorizontalOrganizationChart"/>
    <dgm:cxn modelId="{0F58ED13-7699-49E5-A363-8B444C7767E2}" type="presOf" srcId="{AFBE4D3D-BF5B-4966-8D40-9932501151EF}" destId="{3D7F4133-60E5-4178-9F2E-5B2B6D5CC252}" srcOrd="1" destOrd="0" presId="urn:microsoft.com/office/officeart/2009/3/layout/HorizontalOrganizationChart"/>
    <dgm:cxn modelId="{2DA9E3C2-14FF-4E55-8390-1005124347DE}" srcId="{9C29B386-C6A4-475C-95BC-9AE421D300BB}" destId="{1B6A2ED9-0610-4DC8-A100-C11D7E1243B8}" srcOrd="2" destOrd="0" parTransId="{D10E1AF2-9260-4B62-89A3-0018A397CDCA}" sibTransId="{E2246472-F9BF-413B-9185-F2A7CDB35AD7}"/>
    <dgm:cxn modelId="{C774CB50-C81D-4451-998F-19EBEC286F21}" type="presOf" srcId="{DE26EB89-0051-41FF-BF83-6FE371B3F97E}" destId="{181784FC-7E91-40CE-93A1-265FFCE861BF}" srcOrd="0" destOrd="0" presId="urn:microsoft.com/office/officeart/2009/3/layout/HorizontalOrganizationChart"/>
    <dgm:cxn modelId="{0E8A47C7-56EC-43EF-9F4F-357D47CC4104}" type="presOf" srcId="{D10E1AF2-9260-4B62-89A3-0018A397CDCA}" destId="{1C64F287-3B93-4D93-92E8-9F0837A16D66}" srcOrd="0" destOrd="0" presId="urn:microsoft.com/office/officeart/2009/3/layout/HorizontalOrganizationChart"/>
    <dgm:cxn modelId="{843DC735-B407-4A40-9BBE-14A0E8FC9FA5}" type="presParOf" srcId="{BA6450D2-79E1-42C8-B9D3-21898D0138DF}" destId="{EFAFD969-24CA-4084-8FF4-E818497D7C94}" srcOrd="0" destOrd="0" presId="urn:microsoft.com/office/officeart/2009/3/layout/HorizontalOrganizationChart"/>
    <dgm:cxn modelId="{D5B21099-48E6-410B-8988-2F952DC2020E}" type="presParOf" srcId="{EFAFD969-24CA-4084-8FF4-E818497D7C94}" destId="{78818AED-491D-4203-9A50-BC2C9B55844E}" srcOrd="0" destOrd="0" presId="urn:microsoft.com/office/officeart/2009/3/layout/HorizontalOrganizationChart"/>
    <dgm:cxn modelId="{A062C133-C489-493B-96EA-C93B1826D068}" type="presParOf" srcId="{78818AED-491D-4203-9A50-BC2C9B55844E}" destId="{B942953B-DEF5-43B5-90CD-50A697DA559A}" srcOrd="0" destOrd="0" presId="urn:microsoft.com/office/officeart/2009/3/layout/HorizontalOrganizationChart"/>
    <dgm:cxn modelId="{E69BDA3E-D16B-463A-BCC0-7B5E13B8FD49}" type="presParOf" srcId="{78818AED-491D-4203-9A50-BC2C9B55844E}" destId="{F7A85C53-EDA9-4CDD-A296-53176AC672C0}" srcOrd="1" destOrd="0" presId="urn:microsoft.com/office/officeart/2009/3/layout/HorizontalOrganizationChart"/>
    <dgm:cxn modelId="{AED2AD03-6FDD-4705-93F5-931C917CFAB3}" type="presParOf" srcId="{EFAFD969-24CA-4084-8FF4-E818497D7C94}" destId="{C2287F93-223B-4D8B-8B32-D07679442793}" srcOrd="1" destOrd="0" presId="urn:microsoft.com/office/officeart/2009/3/layout/HorizontalOrganizationChart"/>
    <dgm:cxn modelId="{7A91C29E-5779-4C41-B23F-4D3D79D44A60}" type="presParOf" srcId="{C2287F93-223B-4D8B-8B32-D07679442793}" destId="{94EA98B4-22D7-4D7D-98F8-A4CA5C4BD8C5}" srcOrd="0" destOrd="0" presId="urn:microsoft.com/office/officeart/2009/3/layout/HorizontalOrganizationChart"/>
    <dgm:cxn modelId="{DFF08825-9CE4-48B9-9075-CF250B0C4A8D}" type="presParOf" srcId="{C2287F93-223B-4D8B-8B32-D07679442793}" destId="{2D5F9497-E10E-4F14-A8F1-A02338EDEC55}" srcOrd="1" destOrd="0" presId="urn:microsoft.com/office/officeart/2009/3/layout/HorizontalOrganizationChart"/>
    <dgm:cxn modelId="{57EDA40F-D785-4F3A-9BBD-62C33BD2B608}" type="presParOf" srcId="{2D5F9497-E10E-4F14-A8F1-A02338EDEC55}" destId="{634CE241-02F6-4A2A-8301-2B20B64EE0B5}" srcOrd="0" destOrd="0" presId="urn:microsoft.com/office/officeart/2009/3/layout/HorizontalOrganizationChart"/>
    <dgm:cxn modelId="{38222552-EB6B-4C62-9BC2-0FEBC4DEE4CD}" type="presParOf" srcId="{634CE241-02F6-4A2A-8301-2B20B64EE0B5}" destId="{1989AE39-2C90-4DB6-9557-F8545560A3BE}" srcOrd="0" destOrd="0" presId="urn:microsoft.com/office/officeart/2009/3/layout/HorizontalOrganizationChart"/>
    <dgm:cxn modelId="{BC7E0A4E-F181-433B-B623-44D13F30FD2F}" type="presParOf" srcId="{634CE241-02F6-4A2A-8301-2B20B64EE0B5}" destId="{E0144B9E-ACC7-4C30-BBD4-6B7391E3E346}" srcOrd="1" destOrd="0" presId="urn:microsoft.com/office/officeart/2009/3/layout/HorizontalOrganizationChart"/>
    <dgm:cxn modelId="{8E8389EB-FA22-4BA9-81C5-33F6E354704F}" type="presParOf" srcId="{2D5F9497-E10E-4F14-A8F1-A02338EDEC55}" destId="{5AA9459C-EB88-4E2F-B927-E65100845C24}" srcOrd="1" destOrd="0" presId="urn:microsoft.com/office/officeart/2009/3/layout/HorizontalOrganizationChart"/>
    <dgm:cxn modelId="{2E493558-EDCA-4D9F-9B2C-88E8B0206A2E}" type="presParOf" srcId="{2D5F9497-E10E-4F14-A8F1-A02338EDEC55}" destId="{E21F0E89-392C-4A23-A101-30619FD2D8A5}" srcOrd="2" destOrd="0" presId="urn:microsoft.com/office/officeart/2009/3/layout/HorizontalOrganizationChart"/>
    <dgm:cxn modelId="{13E77E81-9E9F-4A87-9B95-BF52FC7FD9DB}" type="presParOf" srcId="{C2287F93-223B-4D8B-8B32-D07679442793}" destId="{A2CFFAB4-E808-47DE-A281-F58FDD79A8B2}" srcOrd="2" destOrd="0" presId="urn:microsoft.com/office/officeart/2009/3/layout/HorizontalOrganizationChart"/>
    <dgm:cxn modelId="{4794726D-32F1-457D-8168-27DB87B2E13E}" type="presParOf" srcId="{C2287F93-223B-4D8B-8B32-D07679442793}" destId="{35B30BA6-4A25-4524-9241-748E8E36C39D}" srcOrd="3" destOrd="0" presId="urn:microsoft.com/office/officeart/2009/3/layout/HorizontalOrganizationChart"/>
    <dgm:cxn modelId="{20470FE6-0811-46ED-82A4-1B2CD09F6631}" type="presParOf" srcId="{35B30BA6-4A25-4524-9241-748E8E36C39D}" destId="{77E5233A-81E3-4A65-AA80-87E4F6CD6BC0}" srcOrd="0" destOrd="0" presId="urn:microsoft.com/office/officeart/2009/3/layout/HorizontalOrganizationChart"/>
    <dgm:cxn modelId="{EBE004C8-C40F-4559-B2E2-1D121CBAB847}" type="presParOf" srcId="{77E5233A-81E3-4A65-AA80-87E4F6CD6BC0}" destId="{1977115B-6D6F-42F5-9771-CC254AB10A7B}" srcOrd="0" destOrd="0" presId="urn:microsoft.com/office/officeart/2009/3/layout/HorizontalOrganizationChart"/>
    <dgm:cxn modelId="{7D95A1E9-A8CB-4F61-B960-D41E88E1A09C}" type="presParOf" srcId="{77E5233A-81E3-4A65-AA80-87E4F6CD6BC0}" destId="{4FF7FDC7-075E-43FB-B03F-DBC2539C26BD}" srcOrd="1" destOrd="0" presId="urn:microsoft.com/office/officeart/2009/3/layout/HorizontalOrganizationChart"/>
    <dgm:cxn modelId="{5DCE6408-0515-453C-99A6-77C7A0FB7182}" type="presParOf" srcId="{35B30BA6-4A25-4524-9241-748E8E36C39D}" destId="{B156BBF8-E410-455D-8F52-3A405C2F9CA1}" srcOrd="1" destOrd="0" presId="urn:microsoft.com/office/officeart/2009/3/layout/HorizontalOrganizationChart"/>
    <dgm:cxn modelId="{97278481-668F-4CD7-BCA1-BE65EB9CF54E}" type="presParOf" srcId="{B156BBF8-E410-455D-8F52-3A405C2F9CA1}" destId="{181784FC-7E91-40CE-93A1-265FFCE861BF}" srcOrd="0" destOrd="0" presId="urn:microsoft.com/office/officeart/2009/3/layout/HorizontalOrganizationChart"/>
    <dgm:cxn modelId="{7D7773F2-9020-4C8D-85C5-556EB4BDE11B}" type="presParOf" srcId="{B156BBF8-E410-455D-8F52-3A405C2F9CA1}" destId="{75853A04-97DF-48B0-B117-9B7F26D13ECC}" srcOrd="1" destOrd="0" presId="urn:microsoft.com/office/officeart/2009/3/layout/HorizontalOrganizationChart"/>
    <dgm:cxn modelId="{EC0BDA12-86AC-4119-909E-E32E0BD38CC9}" type="presParOf" srcId="{75853A04-97DF-48B0-B117-9B7F26D13ECC}" destId="{4A53D2A1-6039-4365-9B8E-C7495CA96E9B}" srcOrd="0" destOrd="0" presId="urn:microsoft.com/office/officeart/2009/3/layout/HorizontalOrganizationChart"/>
    <dgm:cxn modelId="{D4D6EDAA-277C-4AA9-8953-9723906910A2}" type="presParOf" srcId="{4A53D2A1-6039-4365-9B8E-C7495CA96E9B}" destId="{C785B621-336A-4D72-BBCE-98DBF9CB61D2}" srcOrd="0" destOrd="0" presId="urn:microsoft.com/office/officeart/2009/3/layout/HorizontalOrganizationChart"/>
    <dgm:cxn modelId="{C57A9306-5050-4479-BE53-C7114F891511}" type="presParOf" srcId="{4A53D2A1-6039-4365-9B8E-C7495CA96E9B}" destId="{99F30882-C858-4987-9A13-3EFFA62511B5}" srcOrd="1" destOrd="0" presId="urn:microsoft.com/office/officeart/2009/3/layout/HorizontalOrganizationChart"/>
    <dgm:cxn modelId="{A164A640-42DF-4B38-8FD9-B59E3D7ABCCE}" type="presParOf" srcId="{75853A04-97DF-48B0-B117-9B7F26D13ECC}" destId="{4EB57B87-5E2F-4108-A7B4-1B7DAAD74A16}" srcOrd="1" destOrd="0" presId="urn:microsoft.com/office/officeart/2009/3/layout/HorizontalOrganizationChart"/>
    <dgm:cxn modelId="{27AF32E7-6ECE-4D03-92BE-7438FEB2CFCC}" type="presParOf" srcId="{75853A04-97DF-48B0-B117-9B7F26D13ECC}" destId="{2501C3AD-B756-4EA1-9A3B-46E0488A15EF}" srcOrd="2" destOrd="0" presId="urn:microsoft.com/office/officeart/2009/3/layout/HorizontalOrganizationChart"/>
    <dgm:cxn modelId="{CC1268FA-6471-40F7-9F60-6ACE9DD93326}" type="presParOf" srcId="{B156BBF8-E410-455D-8F52-3A405C2F9CA1}" destId="{765807A5-5C1E-4EE0-BDB4-9FD6F1F2AC0D}" srcOrd="2" destOrd="0" presId="urn:microsoft.com/office/officeart/2009/3/layout/HorizontalOrganizationChart"/>
    <dgm:cxn modelId="{029640CE-02B0-41F6-898A-B2E5240F4E37}" type="presParOf" srcId="{B156BBF8-E410-455D-8F52-3A405C2F9CA1}" destId="{363F37F4-737D-42E0-AF41-D4775E3E7D78}" srcOrd="3" destOrd="0" presId="urn:microsoft.com/office/officeart/2009/3/layout/HorizontalOrganizationChart"/>
    <dgm:cxn modelId="{1A6D8FCE-76F4-4C21-B801-3DA8CFF203F5}" type="presParOf" srcId="{363F37F4-737D-42E0-AF41-D4775E3E7D78}" destId="{A7F4F27D-E304-4B18-80B9-88ED25126CB5}" srcOrd="0" destOrd="0" presId="urn:microsoft.com/office/officeart/2009/3/layout/HorizontalOrganizationChart"/>
    <dgm:cxn modelId="{F4A9DC0B-1516-412F-BA43-9EF40774120A}" type="presParOf" srcId="{A7F4F27D-E304-4B18-80B9-88ED25126CB5}" destId="{28F214AF-5C67-4D9E-9D3F-65B7CCB21210}" srcOrd="0" destOrd="0" presId="urn:microsoft.com/office/officeart/2009/3/layout/HorizontalOrganizationChart"/>
    <dgm:cxn modelId="{CB61DA87-B4FD-4772-BCFF-44CE060E3A6C}" type="presParOf" srcId="{A7F4F27D-E304-4B18-80B9-88ED25126CB5}" destId="{EEFC6A2A-29AE-42E6-BC95-FDD037712633}" srcOrd="1" destOrd="0" presId="urn:microsoft.com/office/officeart/2009/3/layout/HorizontalOrganizationChart"/>
    <dgm:cxn modelId="{781EB680-1541-4620-8576-DD306988784D}" type="presParOf" srcId="{363F37F4-737D-42E0-AF41-D4775E3E7D78}" destId="{956D22C5-76F8-4BB4-809F-4DF7294D217A}" srcOrd="1" destOrd="0" presId="urn:microsoft.com/office/officeart/2009/3/layout/HorizontalOrganizationChart"/>
    <dgm:cxn modelId="{A7970A6B-3555-4297-B3D6-15A2BA63C224}" type="presParOf" srcId="{363F37F4-737D-42E0-AF41-D4775E3E7D78}" destId="{B0CD8D1F-0F6E-410A-A3F3-EE1DED638D0B}" srcOrd="2" destOrd="0" presId="urn:microsoft.com/office/officeart/2009/3/layout/HorizontalOrganizationChart"/>
    <dgm:cxn modelId="{924D5927-E57C-4B24-AF6E-B48BC08A34B3}" type="presParOf" srcId="{B156BBF8-E410-455D-8F52-3A405C2F9CA1}" destId="{1C64F287-3B93-4D93-92E8-9F0837A16D66}" srcOrd="4" destOrd="0" presId="urn:microsoft.com/office/officeart/2009/3/layout/HorizontalOrganizationChart"/>
    <dgm:cxn modelId="{301D027F-5947-45EA-9240-2269CD91AF44}" type="presParOf" srcId="{B156BBF8-E410-455D-8F52-3A405C2F9CA1}" destId="{1D2AA0F1-3BC3-4D84-935C-4917D5C1CBE2}" srcOrd="5" destOrd="0" presId="urn:microsoft.com/office/officeart/2009/3/layout/HorizontalOrganizationChart"/>
    <dgm:cxn modelId="{C694D922-2226-4B89-8E7B-008612BEC648}" type="presParOf" srcId="{1D2AA0F1-3BC3-4D84-935C-4917D5C1CBE2}" destId="{05EECBED-B2FA-4C8E-9839-A4E854343930}" srcOrd="0" destOrd="0" presId="urn:microsoft.com/office/officeart/2009/3/layout/HorizontalOrganizationChart"/>
    <dgm:cxn modelId="{90AD3810-ED44-408E-AC5F-A0150A27A7EF}" type="presParOf" srcId="{05EECBED-B2FA-4C8E-9839-A4E854343930}" destId="{FC7E7127-07D3-45B4-8158-8FD8ABDEA644}" srcOrd="0" destOrd="0" presId="urn:microsoft.com/office/officeart/2009/3/layout/HorizontalOrganizationChart"/>
    <dgm:cxn modelId="{A780E19E-7E68-4509-9661-AC76EB1CA2D9}" type="presParOf" srcId="{05EECBED-B2FA-4C8E-9839-A4E854343930}" destId="{5DCD73C6-D2DD-4516-B5DC-703FA747805F}" srcOrd="1" destOrd="0" presId="urn:microsoft.com/office/officeart/2009/3/layout/HorizontalOrganizationChart"/>
    <dgm:cxn modelId="{BD0D0E59-DE7B-4925-A8B9-356BB78B1DE7}" type="presParOf" srcId="{1D2AA0F1-3BC3-4D84-935C-4917D5C1CBE2}" destId="{25F96EC6-78B3-4D07-B5E1-98838FCB2A60}" srcOrd="1" destOrd="0" presId="urn:microsoft.com/office/officeart/2009/3/layout/HorizontalOrganizationChart"/>
    <dgm:cxn modelId="{451C285A-BEC3-4464-80BE-95BF7E37B451}" type="presParOf" srcId="{1D2AA0F1-3BC3-4D84-935C-4917D5C1CBE2}" destId="{9659AF81-53D0-41F7-AD90-21E605806DF7}" srcOrd="2" destOrd="0" presId="urn:microsoft.com/office/officeart/2009/3/layout/HorizontalOrganizationChart"/>
    <dgm:cxn modelId="{3FB9EDC3-4367-47A4-948B-AD6FFEC9C511}" type="presParOf" srcId="{35B30BA6-4A25-4524-9241-748E8E36C39D}" destId="{A6ECDAED-91E5-433B-B191-CD588FB2E6EF}" srcOrd="2" destOrd="0" presId="urn:microsoft.com/office/officeart/2009/3/layout/HorizontalOrganizationChart"/>
    <dgm:cxn modelId="{99E5C303-FD2A-4EFB-9853-0D9E12366670}" type="presParOf" srcId="{C2287F93-223B-4D8B-8B32-D07679442793}" destId="{8F30D23F-9CAF-4EEC-9590-542752D206F4}" srcOrd="4" destOrd="0" presId="urn:microsoft.com/office/officeart/2009/3/layout/HorizontalOrganizationChart"/>
    <dgm:cxn modelId="{D2870CB7-3601-4F0B-940A-FE50298CE1A0}" type="presParOf" srcId="{C2287F93-223B-4D8B-8B32-D07679442793}" destId="{9AAAECFE-815F-4C2A-BAAB-D7805414991B}" srcOrd="5" destOrd="0" presId="urn:microsoft.com/office/officeart/2009/3/layout/HorizontalOrganizationChart"/>
    <dgm:cxn modelId="{FE9B27DD-4E3D-4C97-BD58-CE51022C2366}" type="presParOf" srcId="{9AAAECFE-815F-4C2A-BAAB-D7805414991B}" destId="{F4538848-A592-4830-8EF5-4A0F6337ACED}" srcOrd="0" destOrd="0" presId="urn:microsoft.com/office/officeart/2009/3/layout/HorizontalOrganizationChart"/>
    <dgm:cxn modelId="{B6F738CA-DF55-4CF4-9340-7ACB7AD389F7}" type="presParOf" srcId="{F4538848-A592-4830-8EF5-4A0F6337ACED}" destId="{6D8CC645-13DE-4C87-8DC6-BE30C696F04B}" srcOrd="0" destOrd="0" presId="urn:microsoft.com/office/officeart/2009/3/layout/HorizontalOrganizationChart"/>
    <dgm:cxn modelId="{30865EB6-BDB2-47B9-AA84-0628D223FA04}" type="presParOf" srcId="{F4538848-A592-4830-8EF5-4A0F6337ACED}" destId="{3D7F4133-60E5-4178-9F2E-5B2B6D5CC252}" srcOrd="1" destOrd="0" presId="urn:microsoft.com/office/officeart/2009/3/layout/HorizontalOrganizationChart"/>
    <dgm:cxn modelId="{4D31CB61-28CD-4980-A47A-C468B386F00B}" type="presParOf" srcId="{9AAAECFE-815F-4C2A-BAAB-D7805414991B}" destId="{FB113904-C758-4F84-B73C-38FE0E89B534}" srcOrd="1" destOrd="0" presId="urn:microsoft.com/office/officeart/2009/3/layout/HorizontalOrganizationChart"/>
    <dgm:cxn modelId="{87837571-1C1B-4BA8-BAC7-03CD4F221A8E}" type="presParOf" srcId="{FB113904-C758-4F84-B73C-38FE0E89B534}" destId="{8FC5E21A-9D2B-4271-89D4-EB0F7ADD14E4}" srcOrd="0" destOrd="0" presId="urn:microsoft.com/office/officeart/2009/3/layout/HorizontalOrganizationChart"/>
    <dgm:cxn modelId="{0ECFEFC8-75B8-4869-85D4-41556B531493}" type="presParOf" srcId="{FB113904-C758-4F84-B73C-38FE0E89B534}" destId="{0AE28EDE-DB60-4C58-AB5D-46CC89F78F73}" srcOrd="1" destOrd="0" presId="urn:microsoft.com/office/officeart/2009/3/layout/HorizontalOrganizationChart"/>
    <dgm:cxn modelId="{C4ABF373-7863-4053-9A87-1A87CE006E2C}" type="presParOf" srcId="{0AE28EDE-DB60-4C58-AB5D-46CC89F78F73}" destId="{EED31C85-C6CE-476B-9A2D-2FB5A650B747}" srcOrd="0" destOrd="0" presId="urn:microsoft.com/office/officeart/2009/3/layout/HorizontalOrganizationChart"/>
    <dgm:cxn modelId="{58B4F7B0-DC29-4216-A999-4FB0DD27B2FC}" type="presParOf" srcId="{EED31C85-C6CE-476B-9A2D-2FB5A650B747}" destId="{4524ED4D-7656-4CD3-A757-73187160AF4D}" srcOrd="0" destOrd="0" presId="urn:microsoft.com/office/officeart/2009/3/layout/HorizontalOrganizationChart"/>
    <dgm:cxn modelId="{27F6FB14-4538-46EF-8843-04C3A7271DC8}" type="presParOf" srcId="{EED31C85-C6CE-476B-9A2D-2FB5A650B747}" destId="{D74390E7-D94B-4833-9077-A34A58CC7713}" srcOrd="1" destOrd="0" presId="urn:microsoft.com/office/officeart/2009/3/layout/HorizontalOrganizationChart"/>
    <dgm:cxn modelId="{69684886-2628-4ACF-B0F6-1C1EDA930597}" type="presParOf" srcId="{0AE28EDE-DB60-4C58-AB5D-46CC89F78F73}" destId="{E57FB836-359F-447F-A79E-78347FF3A9CA}" srcOrd="1" destOrd="0" presId="urn:microsoft.com/office/officeart/2009/3/layout/HorizontalOrganizationChart"/>
    <dgm:cxn modelId="{24988CC3-863B-434F-825F-D56FF2FBA9D5}" type="presParOf" srcId="{0AE28EDE-DB60-4C58-AB5D-46CC89F78F73}" destId="{D250B878-0B91-4C9F-A5C5-DB8B334A6F26}" srcOrd="2" destOrd="0" presId="urn:microsoft.com/office/officeart/2009/3/layout/HorizontalOrganizationChart"/>
    <dgm:cxn modelId="{4060C1C4-9C4E-482C-A6BD-EB45B3913ED0}" type="presParOf" srcId="{FB113904-C758-4F84-B73C-38FE0E89B534}" destId="{1E45B659-8799-4764-8026-35F38F52A5E2}" srcOrd="2" destOrd="0" presId="urn:microsoft.com/office/officeart/2009/3/layout/HorizontalOrganizationChart"/>
    <dgm:cxn modelId="{8C783B56-D17B-478D-A4A6-D1E6586EACD3}" type="presParOf" srcId="{FB113904-C758-4F84-B73C-38FE0E89B534}" destId="{E3F538EA-D98D-4EC3-AC3D-9871F7A700FB}" srcOrd="3" destOrd="0" presId="urn:microsoft.com/office/officeart/2009/3/layout/HorizontalOrganizationChart"/>
    <dgm:cxn modelId="{614E6685-7A6C-41FD-9689-1CF1F61486E0}" type="presParOf" srcId="{E3F538EA-D98D-4EC3-AC3D-9871F7A700FB}" destId="{013BE0ED-637E-4AE5-8B94-12D6B40C311A}" srcOrd="0" destOrd="0" presId="urn:microsoft.com/office/officeart/2009/3/layout/HorizontalOrganizationChart"/>
    <dgm:cxn modelId="{CEFC33C6-0419-499A-8294-5D8F4530EC18}" type="presParOf" srcId="{013BE0ED-637E-4AE5-8B94-12D6B40C311A}" destId="{535599A9-861B-4E00-BD9D-ABD1822C1068}" srcOrd="0" destOrd="0" presId="urn:microsoft.com/office/officeart/2009/3/layout/HorizontalOrganizationChart"/>
    <dgm:cxn modelId="{692B9DFA-7302-4866-AD1F-425E197C09A6}" type="presParOf" srcId="{013BE0ED-637E-4AE5-8B94-12D6B40C311A}" destId="{F286DFF3-4CE6-4DCC-8416-0D365709EC76}" srcOrd="1" destOrd="0" presId="urn:microsoft.com/office/officeart/2009/3/layout/HorizontalOrganizationChart"/>
    <dgm:cxn modelId="{F0FD953A-08AE-4112-B204-9E8A02638949}" type="presParOf" srcId="{E3F538EA-D98D-4EC3-AC3D-9871F7A700FB}" destId="{3686BED7-12FA-43F4-A124-116F71489E1A}" srcOrd="1" destOrd="0" presId="urn:microsoft.com/office/officeart/2009/3/layout/HorizontalOrganizationChart"/>
    <dgm:cxn modelId="{387CADC4-7585-4466-A6EF-B17557A558EC}" type="presParOf" srcId="{E3F538EA-D98D-4EC3-AC3D-9871F7A700FB}" destId="{A86EE391-37F1-4EE0-8F08-2C9023D019F5}" srcOrd="2" destOrd="0" presId="urn:microsoft.com/office/officeart/2009/3/layout/HorizontalOrganizationChart"/>
    <dgm:cxn modelId="{D82495F8-77B1-45C0-9A15-F9EC4B9F909D}" type="presParOf" srcId="{FB113904-C758-4F84-B73C-38FE0E89B534}" destId="{155B1388-83B8-49A2-A461-100B2751CF46}" srcOrd="4" destOrd="0" presId="urn:microsoft.com/office/officeart/2009/3/layout/HorizontalOrganizationChart"/>
    <dgm:cxn modelId="{07DB8C7B-B1E9-493A-8AAB-7AF307DB2BDA}" type="presParOf" srcId="{FB113904-C758-4F84-B73C-38FE0E89B534}" destId="{EAE3A51F-8EC2-45E9-9250-161047E4F3B5}" srcOrd="5" destOrd="0" presId="urn:microsoft.com/office/officeart/2009/3/layout/HorizontalOrganizationChart"/>
    <dgm:cxn modelId="{089A3169-9060-4322-9FD7-99A56546475C}" type="presParOf" srcId="{EAE3A51F-8EC2-45E9-9250-161047E4F3B5}" destId="{9895877E-5B6B-4ECE-B1C9-C5B051AC0040}" srcOrd="0" destOrd="0" presId="urn:microsoft.com/office/officeart/2009/3/layout/HorizontalOrganizationChart"/>
    <dgm:cxn modelId="{09D7EF6C-0C2E-4BC1-9BC8-1FE481203A69}" type="presParOf" srcId="{9895877E-5B6B-4ECE-B1C9-C5B051AC0040}" destId="{3BF7494F-19A0-4FAB-8A9B-9A02A1A03DBF}" srcOrd="0" destOrd="0" presId="urn:microsoft.com/office/officeart/2009/3/layout/HorizontalOrganizationChart"/>
    <dgm:cxn modelId="{C77A4B66-0116-4A0D-BBC1-76E81FA67574}" type="presParOf" srcId="{9895877E-5B6B-4ECE-B1C9-C5B051AC0040}" destId="{13DB60EF-B9B1-4DE8-8B0C-2796FDA97DBF}" srcOrd="1" destOrd="0" presId="urn:microsoft.com/office/officeart/2009/3/layout/HorizontalOrganizationChart"/>
    <dgm:cxn modelId="{5F44B8AF-34C6-44CC-9C1E-582A8AEA3ED0}" type="presParOf" srcId="{EAE3A51F-8EC2-45E9-9250-161047E4F3B5}" destId="{54D985FD-2E82-48A3-BC66-B924A333E24F}" srcOrd="1" destOrd="0" presId="urn:microsoft.com/office/officeart/2009/3/layout/HorizontalOrganizationChart"/>
    <dgm:cxn modelId="{1040DE0A-C2C6-4634-9148-3F6524F3C7CF}" type="presParOf" srcId="{EAE3A51F-8EC2-45E9-9250-161047E4F3B5}" destId="{1968D02B-BFC6-4D41-B603-C725A311DBDB}" srcOrd="2" destOrd="0" presId="urn:microsoft.com/office/officeart/2009/3/layout/HorizontalOrganizationChart"/>
    <dgm:cxn modelId="{9F6DF0BD-56B7-43B8-8164-6205F846872C}" type="presParOf" srcId="{9AAAECFE-815F-4C2A-BAAB-D7805414991B}" destId="{9FAA82DD-5193-49E2-B618-B0B173E24B97}" srcOrd="2" destOrd="0" presId="urn:microsoft.com/office/officeart/2009/3/layout/HorizontalOrganizationChart"/>
    <dgm:cxn modelId="{6E74B9E7-F24C-4744-AC06-33833B76065B}" type="presParOf" srcId="{EFAFD969-24CA-4084-8FF4-E818497D7C94}" destId="{48723D7E-3979-4F65-857B-849D8608C74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F36EB2-3727-4F45-BD21-109F4E868B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6101F1-70C0-4C77-9A06-C87E3FA9A59D}">
      <dgm:prSet phldrT="[文本]"/>
      <dgm:spPr/>
      <dgm:t>
        <a:bodyPr/>
        <a:lstStyle/>
        <a:p>
          <a:r>
            <a:rPr lang="en-US" altLang="zh-CN" smtClean="0"/>
            <a:t>Linux</a:t>
          </a:r>
          <a:endParaRPr lang="zh-CN" altLang="en-US"/>
        </a:p>
      </dgm:t>
    </dgm:pt>
    <dgm:pt modelId="{59C60459-2F89-41F1-AC34-A8FB12992DB0}" type="par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F19A51B1-4FB5-4DB2-BB69-7725B20F1BA3}" type="sib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CA3856E1-8897-463D-838F-B6B6509F9FB9}">
      <dgm:prSet phldrT="[文本]"/>
      <dgm:spPr/>
      <dgm:t>
        <a:bodyPr/>
        <a:lstStyle/>
        <a:p>
          <a:r>
            <a:rPr lang="zh-CN" altLang="en-US" smtClean="0"/>
            <a:t>历史</a:t>
          </a:r>
          <a:r>
            <a:rPr lang="en-US" altLang="zh-CN" smtClean="0"/>
            <a:t>/</a:t>
          </a:r>
          <a:r>
            <a:rPr lang="zh-CN" altLang="en-US" smtClean="0"/>
            <a:t>发行版</a:t>
          </a:r>
          <a:endParaRPr lang="zh-CN" altLang="en-US"/>
        </a:p>
      </dgm:t>
    </dgm:pt>
    <dgm:pt modelId="{0A3D70B6-468B-4799-ACAE-9F501B3B6AA9}" type="par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73819976-7463-4074-A303-A44E08DBEAC3}" type="sib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9C29B386-C6A4-475C-95BC-9AE421D300BB}">
      <dgm:prSet phldrT="[文本]"/>
      <dgm:spPr/>
      <dgm:t>
        <a:bodyPr/>
        <a:lstStyle/>
        <a:p>
          <a:r>
            <a:rPr lang="en-US" altLang="zh-CN" smtClean="0"/>
            <a:t>Centos/</a:t>
          </a:r>
          <a:r>
            <a:rPr lang="en-US" altLang="zh-CN" err="1" smtClean="0"/>
            <a:t>Redhat</a:t>
          </a:r>
          <a:endParaRPr lang="zh-CN" altLang="en-US"/>
        </a:p>
      </dgm:t>
    </dgm:pt>
    <dgm:pt modelId="{84F4AF08-2A61-4E06-8B56-963D40C5D904}" type="sibTrans" cxnId="{B84EE64E-1511-420B-8222-0D83053532EB}">
      <dgm:prSet/>
      <dgm:spPr/>
      <dgm:t>
        <a:bodyPr/>
        <a:lstStyle/>
        <a:p>
          <a:endParaRPr lang="zh-CN" altLang="en-US"/>
        </a:p>
      </dgm:t>
    </dgm:pt>
    <dgm:pt modelId="{208C44C7-88DF-4556-B82A-27CB5192545F}" type="parTrans" cxnId="{B84EE64E-1511-420B-8222-0D83053532EB}">
      <dgm:prSet/>
      <dgm:spPr/>
      <dgm:t>
        <a:bodyPr/>
        <a:lstStyle/>
        <a:p>
          <a:endParaRPr lang="zh-CN" altLang="en-US"/>
        </a:p>
      </dgm:t>
    </dgm:pt>
    <dgm:pt modelId="{AFBE4D3D-BF5B-4966-8D40-9932501151EF}">
      <dgm:prSet phldrT="[文本]"/>
      <dgm:spPr/>
      <dgm:t>
        <a:bodyPr/>
        <a:lstStyle/>
        <a:p>
          <a:r>
            <a:rPr lang="zh-CN" altLang="en-US" smtClean="0"/>
            <a:t>常用外置命令</a:t>
          </a:r>
          <a:endParaRPr lang="zh-CN" altLang="en-US"/>
        </a:p>
      </dgm:t>
    </dgm:pt>
    <dgm:pt modelId="{3EB376DD-3B91-4892-956D-DE34B144B4AF}" type="parTrans" cxnId="{39A0E47D-C782-42F0-907B-AFEB7A4438C1}">
      <dgm:prSet/>
      <dgm:spPr/>
      <dgm:t>
        <a:bodyPr/>
        <a:lstStyle/>
        <a:p>
          <a:endParaRPr lang="zh-CN" altLang="en-US"/>
        </a:p>
      </dgm:t>
    </dgm:pt>
    <dgm:pt modelId="{DD5C3863-C4E0-45C3-BCC5-754324D9FFBD}" type="sibTrans" cxnId="{39A0E47D-C782-42F0-907B-AFEB7A4438C1}">
      <dgm:prSet/>
      <dgm:spPr/>
      <dgm:t>
        <a:bodyPr/>
        <a:lstStyle/>
        <a:p>
          <a:endParaRPr lang="zh-CN" altLang="en-US"/>
        </a:p>
      </dgm:t>
    </dgm:pt>
    <dgm:pt modelId="{BC2673CB-E3AC-47C5-B242-A1122EE5935D}">
      <dgm:prSet phldrT="[文本]"/>
      <dgm:spPr/>
      <dgm:t>
        <a:bodyPr/>
        <a:lstStyle/>
        <a:p>
          <a:r>
            <a:rPr lang="zh-CN" altLang="en-US" smtClean="0"/>
            <a:t>连接终端</a:t>
          </a:r>
          <a:endParaRPr lang="zh-CN" altLang="en-US"/>
        </a:p>
      </dgm:t>
    </dgm:pt>
    <dgm:pt modelId="{5735D7AE-3268-44A4-9CAA-21B05C944E4A}" type="parTrans" cxnId="{3F453D56-7170-42E4-9A93-E4FB7104DDDA}">
      <dgm:prSet/>
      <dgm:spPr/>
      <dgm:t>
        <a:bodyPr/>
        <a:lstStyle/>
        <a:p>
          <a:endParaRPr lang="zh-CN" altLang="en-US"/>
        </a:p>
      </dgm:t>
    </dgm:pt>
    <dgm:pt modelId="{0CCF6D7D-1981-478B-9A3E-CBCEAE8146BE}" type="sibTrans" cxnId="{3F453D56-7170-42E4-9A93-E4FB7104DDDA}">
      <dgm:prSet/>
      <dgm:spPr/>
      <dgm:t>
        <a:bodyPr/>
        <a:lstStyle/>
        <a:p>
          <a:endParaRPr lang="zh-CN" altLang="en-US"/>
        </a:p>
      </dgm:t>
    </dgm:pt>
    <dgm:pt modelId="{1B6A2ED9-0610-4DC8-A100-C11D7E1243B8}">
      <dgm:prSet phldrT="[文本]"/>
      <dgm:spPr/>
      <dgm:t>
        <a:bodyPr/>
        <a:lstStyle/>
        <a:p>
          <a:r>
            <a:rPr lang="zh-CN" altLang="en-US" smtClean="0"/>
            <a:t>常用内置命令</a:t>
          </a:r>
          <a:endParaRPr lang="zh-CN" altLang="en-US"/>
        </a:p>
      </dgm:t>
    </dgm:pt>
    <dgm:pt modelId="{D10E1AF2-9260-4B62-89A3-0018A397CDCA}" type="parTrans" cxnId="{2DA9E3C2-14FF-4E55-8390-1005124347DE}">
      <dgm:prSet/>
      <dgm:spPr/>
      <dgm:t>
        <a:bodyPr/>
        <a:lstStyle/>
        <a:p>
          <a:endParaRPr lang="zh-CN" altLang="en-US"/>
        </a:p>
      </dgm:t>
    </dgm:pt>
    <dgm:pt modelId="{E2246472-F9BF-413B-9185-F2A7CDB35AD7}" type="sibTrans" cxnId="{2DA9E3C2-14FF-4E55-8390-1005124347DE}">
      <dgm:prSet/>
      <dgm:spPr/>
      <dgm:t>
        <a:bodyPr/>
        <a:lstStyle/>
        <a:p>
          <a:endParaRPr lang="zh-CN" altLang="en-US"/>
        </a:p>
      </dgm:t>
    </dgm:pt>
    <dgm:pt modelId="{159FCF62-7078-4CBE-B72D-7AE294485DED}">
      <dgm:prSet phldrT="[文本]"/>
      <dgm:spPr/>
      <dgm:t>
        <a:bodyPr/>
        <a:lstStyle/>
        <a:p>
          <a:r>
            <a:rPr lang="zh-CN" altLang="en-US" smtClean="0"/>
            <a:t>安装</a:t>
          </a:r>
          <a:endParaRPr lang="zh-CN" altLang="en-US"/>
        </a:p>
      </dgm:t>
    </dgm:pt>
    <dgm:pt modelId="{DE26EB89-0051-41FF-BF83-6FE371B3F97E}" type="parTrans" cxnId="{4C492475-5D47-42F1-A12F-05843B5E801B}">
      <dgm:prSet/>
      <dgm:spPr/>
      <dgm:t>
        <a:bodyPr/>
        <a:lstStyle/>
        <a:p>
          <a:endParaRPr lang="zh-CN" altLang="en-US"/>
        </a:p>
      </dgm:t>
    </dgm:pt>
    <dgm:pt modelId="{3EC7F20A-CDB5-4D08-8B9D-35575EDBFF8B}" type="sibTrans" cxnId="{4C492475-5D47-42F1-A12F-05843B5E801B}">
      <dgm:prSet/>
      <dgm:spPr/>
      <dgm:t>
        <a:bodyPr/>
        <a:lstStyle/>
        <a:p>
          <a:endParaRPr lang="zh-CN" altLang="en-US"/>
        </a:p>
      </dgm:t>
    </dgm:pt>
    <dgm:pt modelId="{E422DD5E-9D09-4D76-9F82-AA77BED405F5}">
      <dgm:prSet phldrT="[文本]"/>
      <dgm:spPr/>
      <dgm:t>
        <a:bodyPr/>
        <a:lstStyle/>
        <a:p>
          <a:r>
            <a:rPr lang="zh-CN" altLang="en-US" smtClean="0"/>
            <a:t>系统操作</a:t>
          </a:r>
          <a:endParaRPr lang="zh-CN" altLang="en-US"/>
        </a:p>
      </dgm:t>
    </dgm:pt>
    <dgm:pt modelId="{4E0AE80C-DC29-4760-A6CD-E14CBA4D09A5}" type="parTrans" cxnId="{51E64F5F-08AE-47B7-8E3A-FF84E0C5F916}">
      <dgm:prSet/>
      <dgm:spPr/>
      <dgm:t>
        <a:bodyPr/>
        <a:lstStyle/>
        <a:p>
          <a:endParaRPr lang="zh-CN" altLang="en-US"/>
        </a:p>
      </dgm:t>
    </dgm:pt>
    <dgm:pt modelId="{2E77B29F-39D9-48B2-A663-83417A0319D0}" type="sibTrans" cxnId="{51E64F5F-08AE-47B7-8E3A-FF84E0C5F916}">
      <dgm:prSet/>
      <dgm:spPr/>
      <dgm:t>
        <a:bodyPr/>
        <a:lstStyle/>
        <a:p>
          <a:endParaRPr lang="zh-CN" altLang="en-US"/>
        </a:p>
      </dgm:t>
    </dgm:pt>
    <dgm:pt modelId="{1F38E89F-A812-4688-ABC1-2F85B539B020}">
      <dgm:prSet phldrT="[文本]"/>
      <dgm:spPr/>
      <dgm:t>
        <a:bodyPr/>
        <a:lstStyle/>
        <a:p>
          <a:r>
            <a:rPr lang="zh-CN" altLang="en-US" smtClean="0"/>
            <a:t>查询</a:t>
          </a:r>
          <a:r>
            <a:rPr lang="en-US" altLang="zh-CN" smtClean="0"/>
            <a:t>/</a:t>
          </a:r>
          <a:r>
            <a:rPr lang="zh-CN" altLang="en-US" smtClean="0"/>
            <a:t>搜索</a:t>
          </a:r>
          <a:r>
            <a:rPr lang="en-US" altLang="zh-CN" smtClean="0"/>
            <a:t>/</a:t>
          </a:r>
          <a:r>
            <a:rPr lang="zh-CN" altLang="en-US" smtClean="0"/>
            <a:t>定位</a:t>
          </a:r>
          <a:endParaRPr lang="zh-CN" altLang="en-US"/>
        </a:p>
      </dgm:t>
    </dgm:pt>
    <dgm:pt modelId="{5B7F75CD-5936-4CC4-9901-C71BDF0C7F7F}" type="parTrans" cxnId="{2E412837-B110-4D22-AC6B-4EDFBA5CFC51}">
      <dgm:prSet/>
      <dgm:spPr/>
      <dgm:t>
        <a:bodyPr/>
        <a:lstStyle/>
        <a:p>
          <a:endParaRPr lang="zh-CN" altLang="en-US"/>
        </a:p>
      </dgm:t>
    </dgm:pt>
    <dgm:pt modelId="{F625C1B2-F231-4E52-967D-D3FAA8DA62E6}" type="sibTrans" cxnId="{2E412837-B110-4D22-AC6B-4EDFBA5CFC51}">
      <dgm:prSet/>
      <dgm:spPr/>
      <dgm:t>
        <a:bodyPr/>
        <a:lstStyle/>
        <a:p>
          <a:endParaRPr lang="zh-CN" altLang="en-US"/>
        </a:p>
      </dgm:t>
    </dgm:pt>
    <dgm:pt modelId="{744DB389-368F-4805-B0ED-C323FB9CE7BA}">
      <dgm:prSet phldrT="[文本]"/>
      <dgm:spPr/>
      <dgm:t>
        <a:bodyPr/>
        <a:lstStyle/>
        <a:p>
          <a:r>
            <a:rPr lang="zh-CN" altLang="en-US" smtClean="0"/>
            <a:t>网络</a:t>
          </a:r>
          <a:endParaRPr lang="zh-CN" altLang="en-US"/>
        </a:p>
      </dgm:t>
    </dgm:pt>
    <dgm:pt modelId="{64D50E27-4CBE-4179-8BD9-B6133108F1CD}" type="parTrans" cxnId="{2278F9AC-0A30-4E24-85EB-64B463B037CE}">
      <dgm:prSet/>
      <dgm:spPr/>
      <dgm:t>
        <a:bodyPr/>
        <a:lstStyle/>
        <a:p>
          <a:endParaRPr lang="zh-CN" altLang="en-US"/>
        </a:p>
      </dgm:t>
    </dgm:pt>
    <dgm:pt modelId="{91AAC919-BF08-47DB-9F16-C2D9CC612D4A}" type="sibTrans" cxnId="{2278F9AC-0A30-4E24-85EB-64B463B037CE}">
      <dgm:prSet/>
      <dgm:spPr/>
      <dgm:t>
        <a:bodyPr/>
        <a:lstStyle/>
        <a:p>
          <a:endParaRPr lang="zh-CN" altLang="en-US"/>
        </a:p>
      </dgm:t>
    </dgm:pt>
    <dgm:pt modelId="{23241C1E-B953-4AE6-8C10-A69431A5C35B}">
      <dgm:prSet phldrT="[文本]"/>
      <dgm:spPr/>
      <dgm:t>
        <a:bodyPr/>
        <a:lstStyle/>
        <a:p>
          <a:r>
            <a:rPr lang="zh-CN" altLang="en-US" smtClean="0"/>
            <a:t>开发</a:t>
          </a:r>
          <a:endParaRPr lang="zh-CN" altLang="en-US"/>
        </a:p>
      </dgm:t>
    </dgm:pt>
    <dgm:pt modelId="{2B686C7E-0CE3-441E-B41B-CB2851D0A98B}" type="parTrans" cxnId="{B4029DBB-DF56-46C0-8652-A0E59BC31365}">
      <dgm:prSet/>
      <dgm:spPr/>
      <dgm:t>
        <a:bodyPr/>
        <a:lstStyle/>
        <a:p>
          <a:endParaRPr lang="zh-CN" altLang="en-US"/>
        </a:p>
      </dgm:t>
    </dgm:pt>
    <dgm:pt modelId="{F8583672-61D6-4E12-8120-E4337DC1B92F}" type="sibTrans" cxnId="{B4029DBB-DF56-46C0-8652-A0E59BC31365}">
      <dgm:prSet/>
      <dgm:spPr/>
      <dgm:t>
        <a:bodyPr/>
        <a:lstStyle/>
        <a:p>
          <a:endParaRPr lang="zh-CN" altLang="en-US"/>
        </a:p>
      </dgm:t>
    </dgm:pt>
    <dgm:pt modelId="{BA6450D2-79E1-42C8-B9D3-21898D0138DF}" type="pres">
      <dgm:prSet presAssocID="{83F36EB2-3727-4F45-BD21-109F4E868B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AFD969-24CA-4084-8FF4-E818497D7C94}" type="pres">
      <dgm:prSet presAssocID="{836101F1-70C0-4C77-9A06-C87E3FA9A59D}" presName="hierRoot1" presStyleCnt="0">
        <dgm:presLayoutVars>
          <dgm:hierBranch val="init"/>
        </dgm:presLayoutVars>
      </dgm:prSet>
      <dgm:spPr/>
    </dgm:pt>
    <dgm:pt modelId="{78818AED-491D-4203-9A50-BC2C9B55844E}" type="pres">
      <dgm:prSet presAssocID="{836101F1-70C0-4C77-9A06-C87E3FA9A59D}" presName="rootComposite1" presStyleCnt="0"/>
      <dgm:spPr/>
    </dgm:pt>
    <dgm:pt modelId="{B942953B-DEF5-43B5-90CD-50A697DA559A}" type="pres">
      <dgm:prSet presAssocID="{836101F1-70C0-4C77-9A06-C87E3FA9A59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A85C53-EDA9-4CDD-A296-53176AC672C0}" type="pres">
      <dgm:prSet presAssocID="{836101F1-70C0-4C77-9A06-C87E3FA9A59D}" presName="rootConnector1" presStyleLbl="node1" presStyleIdx="0" presStyleCnt="0"/>
      <dgm:spPr/>
    </dgm:pt>
    <dgm:pt modelId="{C2287F93-223B-4D8B-8B32-D07679442793}" type="pres">
      <dgm:prSet presAssocID="{836101F1-70C0-4C77-9A06-C87E3FA9A59D}" presName="hierChild2" presStyleCnt="0"/>
      <dgm:spPr/>
    </dgm:pt>
    <dgm:pt modelId="{94EA98B4-22D7-4D7D-98F8-A4CA5C4BD8C5}" type="pres">
      <dgm:prSet presAssocID="{0A3D70B6-468B-4799-ACAE-9F501B3B6AA9}" presName="Name64" presStyleLbl="parChTrans1D2" presStyleIdx="0" presStyleCnt="6"/>
      <dgm:spPr/>
    </dgm:pt>
    <dgm:pt modelId="{2D5F9497-E10E-4F14-A8F1-A02338EDEC55}" type="pres">
      <dgm:prSet presAssocID="{CA3856E1-8897-463D-838F-B6B6509F9FB9}" presName="hierRoot2" presStyleCnt="0">
        <dgm:presLayoutVars>
          <dgm:hierBranch val="init"/>
        </dgm:presLayoutVars>
      </dgm:prSet>
      <dgm:spPr/>
    </dgm:pt>
    <dgm:pt modelId="{634CE241-02F6-4A2A-8301-2B20B64EE0B5}" type="pres">
      <dgm:prSet presAssocID="{CA3856E1-8897-463D-838F-B6B6509F9FB9}" presName="rootComposite" presStyleCnt="0"/>
      <dgm:spPr/>
    </dgm:pt>
    <dgm:pt modelId="{1989AE39-2C90-4DB6-9557-F8545560A3BE}" type="pres">
      <dgm:prSet presAssocID="{CA3856E1-8897-463D-838F-B6B6509F9FB9}" presName="rootText" presStyleLbl="node2" presStyleIdx="0" presStyleCnt="6" custLinFactNeighborX="447" custLinFactNeighborY="291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144B9E-ACC7-4C30-BBD4-6B7391E3E346}" type="pres">
      <dgm:prSet presAssocID="{CA3856E1-8897-463D-838F-B6B6509F9FB9}" presName="rootConnector" presStyleLbl="node2" presStyleIdx="0" presStyleCnt="6"/>
      <dgm:spPr/>
    </dgm:pt>
    <dgm:pt modelId="{5AA9459C-EB88-4E2F-B927-E65100845C24}" type="pres">
      <dgm:prSet presAssocID="{CA3856E1-8897-463D-838F-B6B6509F9FB9}" presName="hierChild4" presStyleCnt="0"/>
      <dgm:spPr/>
    </dgm:pt>
    <dgm:pt modelId="{E21F0E89-392C-4A23-A101-30619FD2D8A5}" type="pres">
      <dgm:prSet presAssocID="{CA3856E1-8897-463D-838F-B6B6509F9FB9}" presName="hierChild5" presStyleCnt="0"/>
      <dgm:spPr/>
    </dgm:pt>
    <dgm:pt modelId="{A2CFFAB4-E808-47DE-A281-F58FDD79A8B2}" type="pres">
      <dgm:prSet presAssocID="{208C44C7-88DF-4556-B82A-27CB5192545F}" presName="Name64" presStyleLbl="parChTrans1D2" presStyleIdx="1" presStyleCnt="6"/>
      <dgm:spPr/>
    </dgm:pt>
    <dgm:pt modelId="{35B30BA6-4A25-4524-9241-748E8E36C39D}" type="pres">
      <dgm:prSet presAssocID="{9C29B386-C6A4-475C-95BC-9AE421D300BB}" presName="hierRoot2" presStyleCnt="0">
        <dgm:presLayoutVars>
          <dgm:hierBranch val="init"/>
        </dgm:presLayoutVars>
      </dgm:prSet>
      <dgm:spPr/>
    </dgm:pt>
    <dgm:pt modelId="{77E5233A-81E3-4A65-AA80-87E4F6CD6BC0}" type="pres">
      <dgm:prSet presAssocID="{9C29B386-C6A4-475C-95BC-9AE421D300BB}" presName="rootComposite" presStyleCnt="0"/>
      <dgm:spPr/>
    </dgm:pt>
    <dgm:pt modelId="{1977115B-6D6F-42F5-9771-CC254AB10A7B}" type="pres">
      <dgm:prSet presAssocID="{9C29B386-C6A4-475C-95BC-9AE421D300BB}" presName="rootText" presStyleLbl="node2" presStyleIdx="1" presStyleCnt="6" custLinFactNeighborX="447" custLinFactNeighborY="242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F7FDC7-075E-43FB-B03F-DBC2539C26BD}" type="pres">
      <dgm:prSet presAssocID="{9C29B386-C6A4-475C-95BC-9AE421D300BB}" presName="rootConnector" presStyleLbl="node2" presStyleIdx="1" presStyleCnt="6"/>
      <dgm:spPr/>
    </dgm:pt>
    <dgm:pt modelId="{B156BBF8-E410-455D-8F52-3A405C2F9CA1}" type="pres">
      <dgm:prSet presAssocID="{9C29B386-C6A4-475C-95BC-9AE421D300BB}" presName="hierChild4" presStyleCnt="0"/>
      <dgm:spPr/>
    </dgm:pt>
    <dgm:pt modelId="{A6ECDAED-91E5-433B-B191-CD588FB2E6EF}" type="pres">
      <dgm:prSet presAssocID="{9C29B386-C6A4-475C-95BC-9AE421D300BB}" presName="hierChild5" presStyleCnt="0"/>
      <dgm:spPr/>
    </dgm:pt>
    <dgm:pt modelId="{181784FC-7E91-40CE-93A1-265FFCE861BF}" type="pres">
      <dgm:prSet presAssocID="{DE26EB89-0051-41FF-BF83-6FE371B3F97E}" presName="Name64" presStyleLbl="parChTrans1D2" presStyleIdx="2" presStyleCnt="6"/>
      <dgm:spPr/>
    </dgm:pt>
    <dgm:pt modelId="{75853A04-97DF-48B0-B117-9B7F26D13ECC}" type="pres">
      <dgm:prSet presAssocID="{159FCF62-7078-4CBE-B72D-7AE294485DED}" presName="hierRoot2" presStyleCnt="0">
        <dgm:presLayoutVars>
          <dgm:hierBranch val="init"/>
        </dgm:presLayoutVars>
      </dgm:prSet>
      <dgm:spPr/>
    </dgm:pt>
    <dgm:pt modelId="{4A53D2A1-6039-4365-9B8E-C7495CA96E9B}" type="pres">
      <dgm:prSet presAssocID="{159FCF62-7078-4CBE-B72D-7AE294485DED}" presName="rootComposite" presStyleCnt="0"/>
      <dgm:spPr/>
    </dgm:pt>
    <dgm:pt modelId="{C785B621-336A-4D72-BBCE-98DBF9CB61D2}" type="pres">
      <dgm:prSet presAssocID="{159FCF62-7078-4CBE-B72D-7AE294485DED}" presName="rootText" presStyleLbl="node2" presStyleIdx="2" presStyleCnt="6" custLinFactNeighborX="447" custLinFactNeighborY="107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F30882-C858-4987-9A13-3EFFA62511B5}" type="pres">
      <dgm:prSet presAssocID="{159FCF62-7078-4CBE-B72D-7AE294485DED}" presName="rootConnector" presStyleLbl="node2" presStyleIdx="2" presStyleCnt="6"/>
      <dgm:spPr/>
    </dgm:pt>
    <dgm:pt modelId="{4EB57B87-5E2F-4108-A7B4-1B7DAAD74A16}" type="pres">
      <dgm:prSet presAssocID="{159FCF62-7078-4CBE-B72D-7AE294485DED}" presName="hierChild4" presStyleCnt="0"/>
      <dgm:spPr/>
    </dgm:pt>
    <dgm:pt modelId="{2501C3AD-B756-4EA1-9A3B-46E0488A15EF}" type="pres">
      <dgm:prSet presAssocID="{159FCF62-7078-4CBE-B72D-7AE294485DED}" presName="hierChild5" presStyleCnt="0"/>
      <dgm:spPr/>
    </dgm:pt>
    <dgm:pt modelId="{765807A5-5C1E-4EE0-BDB4-9FD6F1F2AC0D}" type="pres">
      <dgm:prSet presAssocID="{5735D7AE-3268-44A4-9CAA-21B05C944E4A}" presName="Name64" presStyleLbl="parChTrans1D2" presStyleIdx="3" presStyleCnt="6"/>
      <dgm:spPr/>
    </dgm:pt>
    <dgm:pt modelId="{363F37F4-737D-42E0-AF41-D4775E3E7D78}" type="pres">
      <dgm:prSet presAssocID="{BC2673CB-E3AC-47C5-B242-A1122EE5935D}" presName="hierRoot2" presStyleCnt="0">
        <dgm:presLayoutVars>
          <dgm:hierBranch val="init"/>
        </dgm:presLayoutVars>
      </dgm:prSet>
      <dgm:spPr/>
    </dgm:pt>
    <dgm:pt modelId="{A7F4F27D-E304-4B18-80B9-88ED25126CB5}" type="pres">
      <dgm:prSet presAssocID="{BC2673CB-E3AC-47C5-B242-A1122EE5935D}" presName="rootComposite" presStyleCnt="0"/>
      <dgm:spPr/>
    </dgm:pt>
    <dgm:pt modelId="{28F214AF-5C67-4D9E-9D3F-65B7CCB21210}" type="pres">
      <dgm:prSet presAssocID="{BC2673CB-E3AC-47C5-B242-A1122EE5935D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FC6A2A-29AE-42E6-BC95-FDD037712633}" type="pres">
      <dgm:prSet presAssocID="{BC2673CB-E3AC-47C5-B242-A1122EE5935D}" presName="rootConnector" presStyleLbl="node2" presStyleIdx="3" presStyleCnt="6"/>
      <dgm:spPr/>
    </dgm:pt>
    <dgm:pt modelId="{956D22C5-76F8-4BB4-809F-4DF7294D217A}" type="pres">
      <dgm:prSet presAssocID="{BC2673CB-E3AC-47C5-B242-A1122EE5935D}" presName="hierChild4" presStyleCnt="0"/>
      <dgm:spPr/>
    </dgm:pt>
    <dgm:pt modelId="{B0CD8D1F-0F6E-410A-A3F3-EE1DED638D0B}" type="pres">
      <dgm:prSet presAssocID="{BC2673CB-E3AC-47C5-B242-A1122EE5935D}" presName="hierChild5" presStyleCnt="0"/>
      <dgm:spPr/>
    </dgm:pt>
    <dgm:pt modelId="{1C64F287-3B93-4D93-92E8-9F0837A16D66}" type="pres">
      <dgm:prSet presAssocID="{D10E1AF2-9260-4B62-89A3-0018A397CDCA}" presName="Name64" presStyleLbl="parChTrans1D2" presStyleIdx="4" presStyleCnt="6"/>
      <dgm:spPr/>
    </dgm:pt>
    <dgm:pt modelId="{1D2AA0F1-3BC3-4D84-935C-4917D5C1CBE2}" type="pres">
      <dgm:prSet presAssocID="{1B6A2ED9-0610-4DC8-A100-C11D7E1243B8}" presName="hierRoot2" presStyleCnt="0">
        <dgm:presLayoutVars>
          <dgm:hierBranch val="init"/>
        </dgm:presLayoutVars>
      </dgm:prSet>
      <dgm:spPr/>
    </dgm:pt>
    <dgm:pt modelId="{05EECBED-B2FA-4C8E-9839-A4E854343930}" type="pres">
      <dgm:prSet presAssocID="{1B6A2ED9-0610-4DC8-A100-C11D7E1243B8}" presName="rootComposite" presStyleCnt="0"/>
      <dgm:spPr/>
    </dgm:pt>
    <dgm:pt modelId="{FC7E7127-07D3-45B4-8158-8FD8ABDEA644}" type="pres">
      <dgm:prSet presAssocID="{1B6A2ED9-0610-4DC8-A100-C11D7E1243B8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CD73C6-D2DD-4516-B5DC-703FA747805F}" type="pres">
      <dgm:prSet presAssocID="{1B6A2ED9-0610-4DC8-A100-C11D7E1243B8}" presName="rootConnector" presStyleLbl="node2" presStyleIdx="4" presStyleCnt="6"/>
      <dgm:spPr/>
    </dgm:pt>
    <dgm:pt modelId="{25F96EC6-78B3-4D07-B5E1-98838FCB2A60}" type="pres">
      <dgm:prSet presAssocID="{1B6A2ED9-0610-4DC8-A100-C11D7E1243B8}" presName="hierChild4" presStyleCnt="0"/>
      <dgm:spPr/>
    </dgm:pt>
    <dgm:pt modelId="{F3F9BCAB-B494-49C2-886F-76B27DA1F6B3}" type="pres">
      <dgm:prSet presAssocID="{4E0AE80C-DC29-4760-A6CD-E14CBA4D09A5}" presName="Name64" presStyleLbl="parChTrans1D3" presStyleIdx="0" presStyleCnt="4"/>
      <dgm:spPr/>
    </dgm:pt>
    <dgm:pt modelId="{D92B2526-101B-4CC9-817D-78D56894A22F}" type="pres">
      <dgm:prSet presAssocID="{E422DD5E-9D09-4D76-9F82-AA77BED405F5}" presName="hierRoot2" presStyleCnt="0">
        <dgm:presLayoutVars>
          <dgm:hierBranch val="init"/>
        </dgm:presLayoutVars>
      </dgm:prSet>
      <dgm:spPr/>
    </dgm:pt>
    <dgm:pt modelId="{50B19E64-A60B-45D3-B499-5363ACC1A996}" type="pres">
      <dgm:prSet presAssocID="{E422DD5E-9D09-4D76-9F82-AA77BED405F5}" presName="rootComposite" presStyleCnt="0"/>
      <dgm:spPr/>
    </dgm:pt>
    <dgm:pt modelId="{50743C82-CB8F-4AAD-A88E-4E9E2D5F548F}" type="pres">
      <dgm:prSet presAssocID="{E422DD5E-9D09-4D76-9F82-AA77BED405F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19F8B7-45BF-47D0-B450-26C901993867}" type="pres">
      <dgm:prSet presAssocID="{E422DD5E-9D09-4D76-9F82-AA77BED405F5}" presName="rootConnector" presStyleLbl="node3" presStyleIdx="0" presStyleCnt="4"/>
      <dgm:spPr/>
    </dgm:pt>
    <dgm:pt modelId="{574FC398-0899-4663-957A-A6F121AC57AE}" type="pres">
      <dgm:prSet presAssocID="{E422DD5E-9D09-4D76-9F82-AA77BED405F5}" presName="hierChild4" presStyleCnt="0"/>
      <dgm:spPr/>
    </dgm:pt>
    <dgm:pt modelId="{C8BAD214-89DD-4D21-9183-E686E436E931}" type="pres">
      <dgm:prSet presAssocID="{E422DD5E-9D09-4D76-9F82-AA77BED405F5}" presName="hierChild5" presStyleCnt="0"/>
      <dgm:spPr/>
    </dgm:pt>
    <dgm:pt modelId="{265D639D-1A4F-4ACC-BFEF-0BCA7139335E}" type="pres">
      <dgm:prSet presAssocID="{5B7F75CD-5936-4CC4-9901-C71BDF0C7F7F}" presName="Name64" presStyleLbl="parChTrans1D3" presStyleIdx="1" presStyleCnt="4"/>
      <dgm:spPr/>
    </dgm:pt>
    <dgm:pt modelId="{B25CA273-070B-44A2-B89D-0F57EBC12140}" type="pres">
      <dgm:prSet presAssocID="{1F38E89F-A812-4688-ABC1-2F85B539B020}" presName="hierRoot2" presStyleCnt="0">
        <dgm:presLayoutVars>
          <dgm:hierBranch val="init"/>
        </dgm:presLayoutVars>
      </dgm:prSet>
      <dgm:spPr/>
    </dgm:pt>
    <dgm:pt modelId="{FD4A209C-F87C-4DE3-BEA3-8B1483104F7D}" type="pres">
      <dgm:prSet presAssocID="{1F38E89F-A812-4688-ABC1-2F85B539B020}" presName="rootComposite" presStyleCnt="0"/>
      <dgm:spPr/>
    </dgm:pt>
    <dgm:pt modelId="{1DF92753-6928-4703-87F9-ABD20121A4B7}" type="pres">
      <dgm:prSet presAssocID="{1F38E89F-A812-4688-ABC1-2F85B539B020}" presName="rootText" presStyleLbl="node3" presStyleIdx="1" presStyleCnt="4">
        <dgm:presLayoutVars>
          <dgm:chPref val="3"/>
        </dgm:presLayoutVars>
      </dgm:prSet>
      <dgm:spPr/>
    </dgm:pt>
    <dgm:pt modelId="{CE44E43D-396B-4DAF-A0E7-68305078F5C2}" type="pres">
      <dgm:prSet presAssocID="{1F38E89F-A812-4688-ABC1-2F85B539B020}" presName="rootConnector" presStyleLbl="node3" presStyleIdx="1" presStyleCnt="4"/>
      <dgm:spPr/>
    </dgm:pt>
    <dgm:pt modelId="{2B551C8F-5D84-455E-9F63-C38A2E7C06E4}" type="pres">
      <dgm:prSet presAssocID="{1F38E89F-A812-4688-ABC1-2F85B539B020}" presName="hierChild4" presStyleCnt="0"/>
      <dgm:spPr/>
    </dgm:pt>
    <dgm:pt modelId="{8A9D1D11-BFDD-4290-B571-E76EC565C17D}" type="pres">
      <dgm:prSet presAssocID="{1F38E89F-A812-4688-ABC1-2F85B539B020}" presName="hierChild5" presStyleCnt="0"/>
      <dgm:spPr/>
    </dgm:pt>
    <dgm:pt modelId="{80113BE6-2240-41EB-97A3-282F04D4E471}" type="pres">
      <dgm:prSet presAssocID="{64D50E27-4CBE-4179-8BD9-B6133108F1CD}" presName="Name64" presStyleLbl="parChTrans1D3" presStyleIdx="2" presStyleCnt="4"/>
      <dgm:spPr/>
    </dgm:pt>
    <dgm:pt modelId="{2CF427B6-0607-4EA3-A2BA-68C9F2B1C3BC}" type="pres">
      <dgm:prSet presAssocID="{744DB389-368F-4805-B0ED-C323FB9CE7BA}" presName="hierRoot2" presStyleCnt="0">
        <dgm:presLayoutVars>
          <dgm:hierBranch val="init"/>
        </dgm:presLayoutVars>
      </dgm:prSet>
      <dgm:spPr/>
    </dgm:pt>
    <dgm:pt modelId="{BEA8ADD6-EC4C-488E-9A49-A8A7BB2CE0A9}" type="pres">
      <dgm:prSet presAssocID="{744DB389-368F-4805-B0ED-C323FB9CE7BA}" presName="rootComposite" presStyleCnt="0"/>
      <dgm:spPr/>
    </dgm:pt>
    <dgm:pt modelId="{DFCF4C93-9FC7-457A-BB0F-D9D08E4FE6EA}" type="pres">
      <dgm:prSet presAssocID="{744DB389-368F-4805-B0ED-C323FB9CE7BA}" presName="rootText" presStyleLbl="node3" presStyleIdx="2" presStyleCnt="4">
        <dgm:presLayoutVars>
          <dgm:chPref val="3"/>
        </dgm:presLayoutVars>
      </dgm:prSet>
      <dgm:spPr/>
    </dgm:pt>
    <dgm:pt modelId="{CEB442EC-6D9A-4971-BE73-A400820D673D}" type="pres">
      <dgm:prSet presAssocID="{744DB389-368F-4805-B0ED-C323FB9CE7BA}" presName="rootConnector" presStyleLbl="node3" presStyleIdx="2" presStyleCnt="4"/>
      <dgm:spPr/>
    </dgm:pt>
    <dgm:pt modelId="{9CCF46B1-139B-4ACA-8C5A-7DF216AA11CD}" type="pres">
      <dgm:prSet presAssocID="{744DB389-368F-4805-B0ED-C323FB9CE7BA}" presName="hierChild4" presStyleCnt="0"/>
      <dgm:spPr/>
    </dgm:pt>
    <dgm:pt modelId="{BF34C3B1-FB40-4801-A11D-3ED18D90D34E}" type="pres">
      <dgm:prSet presAssocID="{744DB389-368F-4805-B0ED-C323FB9CE7BA}" presName="hierChild5" presStyleCnt="0"/>
      <dgm:spPr/>
    </dgm:pt>
    <dgm:pt modelId="{30E616C0-3473-487D-A82F-42BC4524FF41}" type="pres">
      <dgm:prSet presAssocID="{2B686C7E-0CE3-441E-B41B-CB2851D0A98B}" presName="Name64" presStyleLbl="parChTrans1D3" presStyleIdx="3" presStyleCnt="4"/>
      <dgm:spPr/>
    </dgm:pt>
    <dgm:pt modelId="{8EDB771D-1FD7-4E5E-8361-8EB1245194D1}" type="pres">
      <dgm:prSet presAssocID="{23241C1E-B953-4AE6-8C10-A69431A5C35B}" presName="hierRoot2" presStyleCnt="0">
        <dgm:presLayoutVars>
          <dgm:hierBranch val="init"/>
        </dgm:presLayoutVars>
      </dgm:prSet>
      <dgm:spPr/>
    </dgm:pt>
    <dgm:pt modelId="{312EB154-20BC-4D2A-BA07-C9456FE1862B}" type="pres">
      <dgm:prSet presAssocID="{23241C1E-B953-4AE6-8C10-A69431A5C35B}" presName="rootComposite" presStyleCnt="0"/>
      <dgm:spPr/>
    </dgm:pt>
    <dgm:pt modelId="{7D5AAF82-983F-47E4-91C5-AE5979088787}" type="pres">
      <dgm:prSet presAssocID="{23241C1E-B953-4AE6-8C10-A69431A5C35B}" presName="rootText" presStyleLbl="node3" presStyleIdx="3" presStyleCnt="4">
        <dgm:presLayoutVars>
          <dgm:chPref val="3"/>
        </dgm:presLayoutVars>
      </dgm:prSet>
      <dgm:spPr/>
    </dgm:pt>
    <dgm:pt modelId="{7EFA17AD-DB41-4DA0-90B3-E65008210CD5}" type="pres">
      <dgm:prSet presAssocID="{23241C1E-B953-4AE6-8C10-A69431A5C35B}" presName="rootConnector" presStyleLbl="node3" presStyleIdx="3" presStyleCnt="4"/>
      <dgm:spPr/>
    </dgm:pt>
    <dgm:pt modelId="{0C1B7377-F06B-4FED-B104-08E2F2230282}" type="pres">
      <dgm:prSet presAssocID="{23241C1E-B953-4AE6-8C10-A69431A5C35B}" presName="hierChild4" presStyleCnt="0"/>
      <dgm:spPr/>
    </dgm:pt>
    <dgm:pt modelId="{C87797B9-F3D9-4210-B289-BDF990596BDC}" type="pres">
      <dgm:prSet presAssocID="{23241C1E-B953-4AE6-8C10-A69431A5C35B}" presName="hierChild5" presStyleCnt="0"/>
      <dgm:spPr/>
    </dgm:pt>
    <dgm:pt modelId="{9659AF81-53D0-41F7-AD90-21E605806DF7}" type="pres">
      <dgm:prSet presAssocID="{1B6A2ED9-0610-4DC8-A100-C11D7E1243B8}" presName="hierChild5" presStyleCnt="0"/>
      <dgm:spPr/>
    </dgm:pt>
    <dgm:pt modelId="{8F30D23F-9CAF-4EEC-9590-542752D206F4}" type="pres">
      <dgm:prSet presAssocID="{3EB376DD-3B91-4892-956D-DE34B144B4AF}" presName="Name64" presStyleLbl="parChTrans1D2" presStyleIdx="5" presStyleCnt="6"/>
      <dgm:spPr/>
    </dgm:pt>
    <dgm:pt modelId="{9AAAECFE-815F-4C2A-BAAB-D7805414991B}" type="pres">
      <dgm:prSet presAssocID="{AFBE4D3D-BF5B-4966-8D40-9932501151EF}" presName="hierRoot2" presStyleCnt="0">
        <dgm:presLayoutVars>
          <dgm:hierBranch val="init"/>
        </dgm:presLayoutVars>
      </dgm:prSet>
      <dgm:spPr/>
    </dgm:pt>
    <dgm:pt modelId="{F4538848-A592-4830-8EF5-4A0F6337ACED}" type="pres">
      <dgm:prSet presAssocID="{AFBE4D3D-BF5B-4966-8D40-9932501151EF}" presName="rootComposite" presStyleCnt="0"/>
      <dgm:spPr/>
    </dgm:pt>
    <dgm:pt modelId="{6D8CC645-13DE-4C87-8DC6-BE30C696F04B}" type="pres">
      <dgm:prSet presAssocID="{AFBE4D3D-BF5B-4966-8D40-9932501151EF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7F4133-60E5-4178-9F2E-5B2B6D5CC252}" type="pres">
      <dgm:prSet presAssocID="{AFBE4D3D-BF5B-4966-8D40-9932501151EF}" presName="rootConnector" presStyleLbl="node2" presStyleIdx="5" presStyleCnt="6"/>
      <dgm:spPr/>
    </dgm:pt>
    <dgm:pt modelId="{FB113904-C758-4F84-B73C-38FE0E89B534}" type="pres">
      <dgm:prSet presAssocID="{AFBE4D3D-BF5B-4966-8D40-9932501151EF}" presName="hierChild4" presStyleCnt="0"/>
      <dgm:spPr/>
    </dgm:pt>
    <dgm:pt modelId="{9FAA82DD-5193-49E2-B618-B0B173E24B97}" type="pres">
      <dgm:prSet presAssocID="{AFBE4D3D-BF5B-4966-8D40-9932501151EF}" presName="hierChild5" presStyleCnt="0"/>
      <dgm:spPr/>
    </dgm:pt>
    <dgm:pt modelId="{48723D7E-3979-4F65-857B-849D8608C741}" type="pres">
      <dgm:prSet presAssocID="{836101F1-70C0-4C77-9A06-C87E3FA9A59D}" presName="hierChild3" presStyleCnt="0"/>
      <dgm:spPr/>
    </dgm:pt>
  </dgm:ptLst>
  <dgm:cxnLst>
    <dgm:cxn modelId="{634C956A-C4CA-4544-BC8B-F9D72F404A77}" type="presOf" srcId="{83F36EB2-3727-4F45-BD21-109F4E868BB9}" destId="{BA6450D2-79E1-42C8-B9D3-21898D0138DF}" srcOrd="0" destOrd="0" presId="urn:microsoft.com/office/officeart/2009/3/layout/HorizontalOrganizationChart"/>
    <dgm:cxn modelId="{E2501D47-DFC3-443D-A9CA-97FE3874D4AB}" type="presOf" srcId="{AFBE4D3D-BF5B-4966-8D40-9932501151EF}" destId="{3D7F4133-60E5-4178-9F2E-5B2B6D5CC252}" srcOrd="1" destOrd="0" presId="urn:microsoft.com/office/officeart/2009/3/layout/HorizontalOrganizationChart"/>
    <dgm:cxn modelId="{2E412837-B110-4D22-AC6B-4EDFBA5CFC51}" srcId="{1B6A2ED9-0610-4DC8-A100-C11D7E1243B8}" destId="{1F38E89F-A812-4688-ABC1-2F85B539B020}" srcOrd="1" destOrd="0" parTransId="{5B7F75CD-5936-4CC4-9901-C71BDF0C7F7F}" sibTransId="{F625C1B2-F231-4E52-967D-D3FAA8DA62E6}"/>
    <dgm:cxn modelId="{F1B478A2-EEA3-4DE2-85F0-5C9F29F97F7E}" srcId="{836101F1-70C0-4C77-9A06-C87E3FA9A59D}" destId="{CA3856E1-8897-463D-838F-B6B6509F9FB9}" srcOrd="0" destOrd="0" parTransId="{0A3D70B6-468B-4799-ACAE-9F501B3B6AA9}" sibTransId="{73819976-7463-4074-A303-A44E08DBEAC3}"/>
    <dgm:cxn modelId="{897E0F4C-A9ED-4EF9-875B-56739518DD38}" type="presOf" srcId="{D10E1AF2-9260-4B62-89A3-0018A397CDCA}" destId="{1C64F287-3B93-4D93-92E8-9F0837A16D66}" srcOrd="0" destOrd="0" presId="urn:microsoft.com/office/officeart/2009/3/layout/HorizontalOrganizationChart"/>
    <dgm:cxn modelId="{EA33B483-301F-4F04-9632-0BEEB65B01AE}" type="presOf" srcId="{1B6A2ED9-0610-4DC8-A100-C11D7E1243B8}" destId="{FC7E7127-07D3-45B4-8158-8FD8ABDEA644}" srcOrd="0" destOrd="0" presId="urn:microsoft.com/office/officeart/2009/3/layout/HorizontalOrganizationChart"/>
    <dgm:cxn modelId="{2278F9AC-0A30-4E24-85EB-64B463B037CE}" srcId="{1B6A2ED9-0610-4DC8-A100-C11D7E1243B8}" destId="{744DB389-368F-4805-B0ED-C323FB9CE7BA}" srcOrd="2" destOrd="0" parTransId="{64D50E27-4CBE-4179-8BD9-B6133108F1CD}" sibTransId="{91AAC919-BF08-47DB-9F16-C2D9CC612D4A}"/>
    <dgm:cxn modelId="{7EDFE4D9-C626-4234-AC01-92F14C8E754C}" type="presOf" srcId="{836101F1-70C0-4C77-9A06-C87E3FA9A59D}" destId="{B942953B-DEF5-43B5-90CD-50A697DA559A}" srcOrd="0" destOrd="0" presId="urn:microsoft.com/office/officeart/2009/3/layout/HorizontalOrganizationChart"/>
    <dgm:cxn modelId="{0634A249-910E-483C-91BF-B7F6EC808097}" type="presOf" srcId="{64D50E27-4CBE-4179-8BD9-B6133108F1CD}" destId="{80113BE6-2240-41EB-97A3-282F04D4E471}" srcOrd="0" destOrd="0" presId="urn:microsoft.com/office/officeart/2009/3/layout/HorizontalOrganizationChart"/>
    <dgm:cxn modelId="{4D233026-19B9-4652-ACAF-6E3C03FCF471}" type="presOf" srcId="{DE26EB89-0051-41FF-BF83-6FE371B3F97E}" destId="{181784FC-7E91-40CE-93A1-265FFCE861BF}" srcOrd="0" destOrd="0" presId="urn:microsoft.com/office/officeart/2009/3/layout/HorizontalOrganizationChart"/>
    <dgm:cxn modelId="{ADBCD9B7-DAD5-4C6C-9E86-0A85F840C385}" type="presOf" srcId="{CA3856E1-8897-463D-838F-B6B6509F9FB9}" destId="{E0144B9E-ACC7-4C30-BBD4-6B7391E3E346}" srcOrd="1" destOrd="0" presId="urn:microsoft.com/office/officeart/2009/3/layout/HorizontalOrganizationChart"/>
    <dgm:cxn modelId="{51E64F5F-08AE-47B7-8E3A-FF84E0C5F916}" srcId="{1B6A2ED9-0610-4DC8-A100-C11D7E1243B8}" destId="{E422DD5E-9D09-4D76-9F82-AA77BED405F5}" srcOrd="0" destOrd="0" parTransId="{4E0AE80C-DC29-4760-A6CD-E14CBA4D09A5}" sibTransId="{2E77B29F-39D9-48B2-A663-83417A0319D0}"/>
    <dgm:cxn modelId="{39294714-E924-406A-808F-A3E83B4B32D0}" type="presOf" srcId="{23241C1E-B953-4AE6-8C10-A69431A5C35B}" destId="{7EFA17AD-DB41-4DA0-90B3-E65008210CD5}" srcOrd="1" destOrd="0" presId="urn:microsoft.com/office/officeart/2009/3/layout/HorizontalOrganizationChart"/>
    <dgm:cxn modelId="{02F4F4FA-D9FD-452B-A4CF-7B7BCF74E26F}" type="presOf" srcId="{744DB389-368F-4805-B0ED-C323FB9CE7BA}" destId="{DFCF4C93-9FC7-457A-BB0F-D9D08E4FE6EA}" srcOrd="0" destOrd="0" presId="urn:microsoft.com/office/officeart/2009/3/layout/HorizontalOrganizationChart"/>
    <dgm:cxn modelId="{B84EE64E-1511-420B-8222-0D83053532EB}" srcId="{836101F1-70C0-4C77-9A06-C87E3FA9A59D}" destId="{9C29B386-C6A4-475C-95BC-9AE421D300BB}" srcOrd="1" destOrd="0" parTransId="{208C44C7-88DF-4556-B82A-27CB5192545F}" sibTransId="{84F4AF08-2A61-4E06-8B56-963D40C5D904}"/>
    <dgm:cxn modelId="{04662B56-C7EC-45BF-A6D3-E6C1B3B10475}" type="presOf" srcId="{836101F1-70C0-4C77-9A06-C87E3FA9A59D}" destId="{F7A85C53-EDA9-4CDD-A296-53176AC672C0}" srcOrd="1" destOrd="0" presId="urn:microsoft.com/office/officeart/2009/3/layout/HorizontalOrganizationChart"/>
    <dgm:cxn modelId="{0E59E5EE-4755-4BA6-9D18-484FC8FC3B63}" type="presOf" srcId="{AFBE4D3D-BF5B-4966-8D40-9932501151EF}" destId="{6D8CC645-13DE-4C87-8DC6-BE30C696F04B}" srcOrd="0" destOrd="0" presId="urn:microsoft.com/office/officeart/2009/3/layout/HorizontalOrganizationChart"/>
    <dgm:cxn modelId="{4C492475-5D47-42F1-A12F-05843B5E801B}" srcId="{836101F1-70C0-4C77-9A06-C87E3FA9A59D}" destId="{159FCF62-7078-4CBE-B72D-7AE294485DED}" srcOrd="2" destOrd="0" parTransId="{DE26EB89-0051-41FF-BF83-6FE371B3F97E}" sibTransId="{3EC7F20A-CDB5-4D08-8B9D-35575EDBFF8B}"/>
    <dgm:cxn modelId="{5192B9BD-FB7E-4274-98EF-840753CC2C93}" type="presOf" srcId="{159FCF62-7078-4CBE-B72D-7AE294485DED}" destId="{C785B621-336A-4D72-BBCE-98DBF9CB61D2}" srcOrd="0" destOrd="0" presId="urn:microsoft.com/office/officeart/2009/3/layout/HorizontalOrganizationChart"/>
    <dgm:cxn modelId="{2EAFFEED-EA5E-4F2D-9336-323947ED9F3F}" type="presOf" srcId="{9C29B386-C6A4-475C-95BC-9AE421D300BB}" destId="{1977115B-6D6F-42F5-9771-CC254AB10A7B}" srcOrd="0" destOrd="0" presId="urn:microsoft.com/office/officeart/2009/3/layout/HorizontalOrganizationChart"/>
    <dgm:cxn modelId="{21139733-3CAC-4D88-A8DC-018439408E68}" type="presOf" srcId="{159FCF62-7078-4CBE-B72D-7AE294485DED}" destId="{99F30882-C858-4987-9A13-3EFFA62511B5}" srcOrd="1" destOrd="0" presId="urn:microsoft.com/office/officeart/2009/3/layout/HorizontalOrganizationChart"/>
    <dgm:cxn modelId="{3F453D56-7170-42E4-9A93-E4FB7104DDDA}" srcId="{836101F1-70C0-4C77-9A06-C87E3FA9A59D}" destId="{BC2673CB-E3AC-47C5-B242-A1122EE5935D}" srcOrd="3" destOrd="0" parTransId="{5735D7AE-3268-44A4-9CAA-21B05C944E4A}" sibTransId="{0CCF6D7D-1981-478B-9A3E-CBCEAE8146BE}"/>
    <dgm:cxn modelId="{2001809E-EBAA-436A-8EDA-6B3906909DFA}" type="presOf" srcId="{CA3856E1-8897-463D-838F-B6B6509F9FB9}" destId="{1989AE39-2C90-4DB6-9557-F8545560A3BE}" srcOrd="0" destOrd="0" presId="urn:microsoft.com/office/officeart/2009/3/layout/HorizontalOrganizationChart"/>
    <dgm:cxn modelId="{B8F5AABB-D29C-4831-98C8-CA3736B44AA7}" type="presOf" srcId="{1B6A2ED9-0610-4DC8-A100-C11D7E1243B8}" destId="{5DCD73C6-D2DD-4516-B5DC-703FA747805F}" srcOrd="1" destOrd="0" presId="urn:microsoft.com/office/officeart/2009/3/layout/HorizontalOrganizationChart"/>
    <dgm:cxn modelId="{F15715FC-25A0-4B06-8DE9-BD5A0FD78755}" type="presOf" srcId="{4E0AE80C-DC29-4760-A6CD-E14CBA4D09A5}" destId="{F3F9BCAB-B494-49C2-886F-76B27DA1F6B3}" srcOrd="0" destOrd="0" presId="urn:microsoft.com/office/officeart/2009/3/layout/HorizontalOrganizationChart"/>
    <dgm:cxn modelId="{AE0326B7-40C2-4054-87CF-0656F1FD4632}" type="presOf" srcId="{9C29B386-C6A4-475C-95BC-9AE421D300BB}" destId="{4FF7FDC7-075E-43FB-B03F-DBC2539C26BD}" srcOrd="1" destOrd="0" presId="urn:microsoft.com/office/officeart/2009/3/layout/HorizontalOrganizationChart"/>
    <dgm:cxn modelId="{D220C77B-867A-4F48-BC12-4B92786E4906}" srcId="{83F36EB2-3727-4F45-BD21-109F4E868BB9}" destId="{836101F1-70C0-4C77-9A06-C87E3FA9A59D}" srcOrd="0" destOrd="0" parTransId="{59C60459-2F89-41F1-AC34-A8FB12992DB0}" sibTransId="{F19A51B1-4FB5-4DB2-BB69-7725B20F1BA3}"/>
    <dgm:cxn modelId="{BEA8C8AE-4B35-4C82-8C3F-C2152CF0B938}" type="presOf" srcId="{BC2673CB-E3AC-47C5-B242-A1122EE5935D}" destId="{EEFC6A2A-29AE-42E6-BC95-FDD037712633}" srcOrd="1" destOrd="0" presId="urn:microsoft.com/office/officeart/2009/3/layout/HorizontalOrganizationChart"/>
    <dgm:cxn modelId="{76CDA47E-375D-46D6-AFF5-DC1F2213F130}" type="presOf" srcId="{23241C1E-B953-4AE6-8C10-A69431A5C35B}" destId="{7D5AAF82-983F-47E4-91C5-AE5979088787}" srcOrd="0" destOrd="0" presId="urn:microsoft.com/office/officeart/2009/3/layout/HorizontalOrganizationChart"/>
    <dgm:cxn modelId="{ADEBC20E-6FBB-434C-8E09-EF8A309A24CF}" type="presOf" srcId="{1F38E89F-A812-4688-ABC1-2F85B539B020}" destId="{1DF92753-6928-4703-87F9-ABD20121A4B7}" srcOrd="0" destOrd="0" presId="urn:microsoft.com/office/officeart/2009/3/layout/HorizontalOrganizationChart"/>
    <dgm:cxn modelId="{FB082872-DB45-4EDA-AB04-5B4A9E945EC0}" type="presOf" srcId="{744DB389-368F-4805-B0ED-C323FB9CE7BA}" destId="{CEB442EC-6D9A-4971-BE73-A400820D673D}" srcOrd="1" destOrd="0" presId="urn:microsoft.com/office/officeart/2009/3/layout/HorizontalOrganizationChart"/>
    <dgm:cxn modelId="{39A0E47D-C782-42F0-907B-AFEB7A4438C1}" srcId="{836101F1-70C0-4C77-9A06-C87E3FA9A59D}" destId="{AFBE4D3D-BF5B-4966-8D40-9932501151EF}" srcOrd="5" destOrd="0" parTransId="{3EB376DD-3B91-4892-956D-DE34B144B4AF}" sibTransId="{DD5C3863-C4E0-45C3-BCC5-754324D9FFBD}"/>
    <dgm:cxn modelId="{54D835B9-3844-469C-8A33-9F0357E25DC5}" type="presOf" srcId="{5B7F75CD-5936-4CC4-9901-C71BDF0C7F7F}" destId="{265D639D-1A4F-4ACC-BFEF-0BCA7139335E}" srcOrd="0" destOrd="0" presId="urn:microsoft.com/office/officeart/2009/3/layout/HorizontalOrganizationChart"/>
    <dgm:cxn modelId="{B4029DBB-DF56-46C0-8652-A0E59BC31365}" srcId="{1B6A2ED9-0610-4DC8-A100-C11D7E1243B8}" destId="{23241C1E-B953-4AE6-8C10-A69431A5C35B}" srcOrd="3" destOrd="0" parTransId="{2B686C7E-0CE3-441E-B41B-CB2851D0A98B}" sibTransId="{F8583672-61D6-4E12-8120-E4337DC1B92F}"/>
    <dgm:cxn modelId="{56103479-3257-4CC5-A370-310893C90131}" type="presOf" srcId="{E422DD5E-9D09-4D76-9F82-AA77BED405F5}" destId="{50743C82-CB8F-4AAD-A88E-4E9E2D5F548F}" srcOrd="0" destOrd="0" presId="urn:microsoft.com/office/officeart/2009/3/layout/HorizontalOrganizationChart"/>
    <dgm:cxn modelId="{B60CA447-21F1-4ECC-86A2-6758CE21BFCD}" type="presOf" srcId="{E422DD5E-9D09-4D76-9F82-AA77BED405F5}" destId="{5F19F8B7-45BF-47D0-B450-26C901993867}" srcOrd="1" destOrd="0" presId="urn:microsoft.com/office/officeart/2009/3/layout/HorizontalOrganizationChart"/>
    <dgm:cxn modelId="{E22E1785-004F-480B-8DF2-0F66A852D093}" type="presOf" srcId="{2B686C7E-0CE3-441E-B41B-CB2851D0A98B}" destId="{30E616C0-3473-487D-A82F-42BC4524FF41}" srcOrd="0" destOrd="0" presId="urn:microsoft.com/office/officeart/2009/3/layout/HorizontalOrganizationChart"/>
    <dgm:cxn modelId="{38E8F092-0255-445D-B42E-B58D0C51E32C}" type="presOf" srcId="{BC2673CB-E3AC-47C5-B242-A1122EE5935D}" destId="{28F214AF-5C67-4D9E-9D3F-65B7CCB21210}" srcOrd="0" destOrd="0" presId="urn:microsoft.com/office/officeart/2009/3/layout/HorizontalOrganizationChart"/>
    <dgm:cxn modelId="{95791120-DD55-45EC-BE22-E0EA967DF709}" type="presOf" srcId="{208C44C7-88DF-4556-B82A-27CB5192545F}" destId="{A2CFFAB4-E808-47DE-A281-F58FDD79A8B2}" srcOrd="0" destOrd="0" presId="urn:microsoft.com/office/officeart/2009/3/layout/HorizontalOrganizationChart"/>
    <dgm:cxn modelId="{267197E5-E801-4556-A55F-D71880EC963A}" type="presOf" srcId="{1F38E89F-A812-4688-ABC1-2F85B539B020}" destId="{CE44E43D-396B-4DAF-A0E7-68305078F5C2}" srcOrd="1" destOrd="0" presId="urn:microsoft.com/office/officeart/2009/3/layout/HorizontalOrganizationChart"/>
    <dgm:cxn modelId="{4BD39779-1116-4CB2-87B2-F3FCD8BB7F6F}" type="presOf" srcId="{3EB376DD-3B91-4892-956D-DE34B144B4AF}" destId="{8F30D23F-9CAF-4EEC-9590-542752D206F4}" srcOrd="0" destOrd="0" presId="urn:microsoft.com/office/officeart/2009/3/layout/HorizontalOrganizationChart"/>
    <dgm:cxn modelId="{2DA9E3C2-14FF-4E55-8390-1005124347DE}" srcId="{836101F1-70C0-4C77-9A06-C87E3FA9A59D}" destId="{1B6A2ED9-0610-4DC8-A100-C11D7E1243B8}" srcOrd="4" destOrd="0" parTransId="{D10E1AF2-9260-4B62-89A3-0018A397CDCA}" sibTransId="{E2246472-F9BF-413B-9185-F2A7CDB35AD7}"/>
    <dgm:cxn modelId="{E1A4D73A-45D8-432E-B53E-F0B5DD7F49CA}" type="presOf" srcId="{5735D7AE-3268-44A4-9CAA-21B05C944E4A}" destId="{765807A5-5C1E-4EE0-BDB4-9FD6F1F2AC0D}" srcOrd="0" destOrd="0" presId="urn:microsoft.com/office/officeart/2009/3/layout/HorizontalOrganizationChart"/>
    <dgm:cxn modelId="{F39F4F98-BDBC-4E51-9E08-2650177FFBFE}" type="presOf" srcId="{0A3D70B6-468B-4799-ACAE-9F501B3B6AA9}" destId="{94EA98B4-22D7-4D7D-98F8-A4CA5C4BD8C5}" srcOrd="0" destOrd="0" presId="urn:microsoft.com/office/officeart/2009/3/layout/HorizontalOrganizationChart"/>
    <dgm:cxn modelId="{E6EC38EB-EFE2-4A67-B184-35C46BF43B68}" type="presParOf" srcId="{BA6450D2-79E1-42C8-B9D3-21898D0138DF}" destId="{EFAFD969-24CA-4084-8FF4-E818497D7C94}" srcOrd="0" destOrd="0" presId="urn:microsoft.com/office/officeart/2009/3/layout/HorizontalOrganizationChart"/>
    <dgm:cxn modelId="{52393B03-C23B-4391-9FA4-A54C9A201754}" type="presParOf" srcId="{EFAFD969-24CA-4084-8FF4-E818497D7C94}" destId="{78818AED-491D-4203-9A50-BC2C9B55844E}" srcOrd="0" destOrd="0" presId="urn:microsoft.com/office/officeart/2009/3/layout/HorizontalOrganizationChart"/>
    <dgm:cxn modelId="{9CDB7247-42F4-4C90-BE15-FC7F0F331938}" type="presParOf" srcId="{78818AED-491D-4203-9A50-BC2C9B55844E}" destId="{B942953B-DEF5-43B5-90CD-50A697DA559A}" srcOrd="0" destOrd="0" presId="urn:microsoft.com/office/officeart/2009/3/layout/HorizontalOrganizationChart"/>
    <dgm:cxn modelId="{1F78B371-1813-42EF-8E5C-ECD95E7F40C3}" type="presParOf" srcId="{78818AED-491D-4203-9A50-BC2C9B55844E}" destId="{F7A85C53-EDA9-4CDD-A296-53176AC672C0}" srcOrd="1" destOrd="0" presId="urn:microsoft.com/office/officeart/2009/3/layout/HorizontalOrganizationChart"/>
    <dgm:cxn modelId="{A83A0ACF-7AA3-47A5-9EC4-BA45C09FF208}" type="presParOf" srcId="{EFAFD969-24CA-4084-8FF4-E818497D7C94}" destId="{C2287F93-223B-4D8B-8B32-D07679442793}" srcOrd="1" destOrd="0" presId="urn:microsoft.com/office/officeart/2009/3/layout/HorizontalOrganizationChart"/>
    <dgm:cxn modelId="{68046D73-7DEF-4DF9-A73F-155782C5F70E}" type="presParOf" srcId="{C2287F93-223B-4D8B-8B32-D07679442793}" destId="{94EA98B4-22D7-4D7D-98F8-A4CA5C4BD8C5}" srcOrd="0" destOrd="0" presId="urn:microsoft.com/office/officeart/2009/3/layout/HorizontalOrganizationChart"/>
    <dgm:cxn modelId="{232A5067-7D21-4FAF-815E-50E34034D469}" type="presParOf" srcId="{C2287F93-223B-4D8B-8B32-D07679442793}" destId="{2D5F9497-E10E-4F14-A8F1-A02338EDEC55}" srcOrd="1" destOrd="0" presId="urn:microsoft.com/office/officeart/2009/3/layout/HorizontalOrganizationChart"/>
    <dgm:cxn modelId="{083F3BEE-CEAF-4DC4-BB1E-25C8E36AC7C1}" type="presParOf" srcId="{2D5F9497-E10E-4F14-A8F1-A02338EDEC55}" destId="{634CE241-02F6-4A2A-8301-2B20B64EE0B5}" srcOrd="0" destOrd="0" presId="urn:microsoft.com/office/officeart/2009/3/layout/HorizontalOrganizationChart"/>
    <dgm:cxn modelId="{FC1951E5-8B91-45E7-BD87-DF977F42E414}" type="presParOf" srcId="{634CE241-02F6-4A2A-8301-2B20B64EE0B5}" destId="{1989AE39-2C90-4DB6-9557-F8545560A3BE}" srcOrd="0" destOrd="0" presId="urn:microsoft.com/office/officeart/2009/3/layout/HorizontalOrganizationChart"/>
    <dgm:cxn modelId="{CA458463-FBC3-4775-9EDD-D99DDB359B4B}" type="presParOf" srcId="{634CE241-02F6-4A2A-8301-2B20B64EE0B5}" destId="{E0144B9E-ACC7-4C30-BBD4-6B7391E3E346}" srcOrd="1" destOrd="0" presId="urn:microsoft.com/office/officeart/2009/3/layout/HorizontalOrganizationChart"/>
    <dgm:cxn modelId="{34461139-61FF-471D-9A03-81D38B8A2BC6}" type="presParOf" srcId="{2D5F9497-E10E-4F14-A8F1-A02338EDEC55}" destId="{5AA9459C-EB88-4E2F-B927-E65100845C24}" srcOrd="1" destOrd="0" presId="urn:microsoft.com/office/officeart/2009/3/layout/HorizontalOrganizationChart"/>
    <dgm:cxn modelId="{3FE22BE8-7BCE-4574-9838-97EE22241868}" type="presParOf" srcId="{2D5F9497-E10E-4F14-A8F1-A02338EDEC55}" destId="{E21F0E89-392C-4A23-A101-30619FD2D8A5}" srcOrd="2" destOrd="0" presId="urn:microsoft.com/office/officeart/2009/3/layout/HorizontalOrganizationChart"/>
    <dgm:cxn modelId="{82E36940-7367-4218-AC01-04A4073CBE2B}" type="presParOf" srcId="{C2287F93-223B-4D8B-8B32-D07679442793}" destId="{A2CFFAB4-E808-47DE-A281-F58FDD79A8B2}" srcOrd="2" destOrd="0" presId="urn:microsoft.com/office/officeart/2009/3/layout/HorizontalOrganizationChart"/>
    <dgm:cxn modelId="{013E2211-F3F4-42E9-9C80-ADFEA1F66501}" type="presParOf" srcId="{C2287F93-223B-4D8B-8B32-D07679442793}" destId="{35B30BA6-4A25-4524-9241-748E8E36C39D}" srcOrd="3" destOrd="0" presId="urn:microsoft.com/office/officeart/2009/3/layout/HorizontalOrganizationChart"/>
    <dgm:cxn modelId="{CCC091E1-F94E-4FFA-ABAC-0590938E5DA9}" type="presParOf" srcId="{35B30BA6-4A25-4524-9241-748E8E36C39D}" destId="{77E5233A-81E3-4A65-AA80-87E4F6CD6BC0}" srcOrd="0" destOrd="0" presId="urn:microsoft.com/office/officeart/2009/3/layout/HorizontalOrganizationChart"/>
    <dgm:cxn modelId="{8F1DDC6D-C876-4332-B92A-EABD28431FB9}" type="presParOf" srcId="{77E5233A-81E3-4A65-AA80-87E4F6CD6BC0}" destId="{1977115B-6D6F-42F5-9771-CC254AB10A7B}" srcOrd="0" destOrd="0" presId="urn:microsoft.com/office/officeart/2009/3/layout/HorizontalOrganizationChart"/>
    <dgm:cxn modelId="{224B7E2D-4C6C-4675-8DC1-65FBB8003B76}" type="presParOf" srcId="{77E5233A-81E3-4A65-AA80-87E4F6CD6BC0}" destId="{4FF7FDC7-075E-43FB-B03F-DBC2539C26BD}" srcOrd="1" destOrd="0" presId="urn:microsoft.com/office/officeart/2009/3/layout/HorizontalOrganizationChart"/>
    <dgm:cxn modelId="{7E4CF24C-510D-4CE0-B7E4-FE850AFBF5EE}" type="presParOf" srcId="{35B30BA6-4A25-4524-9241-748E8E36C39D}" destId="{B156BBF8-E410-455D-8F52-3A405C2F9CA1}" srcOrd="1" destOrd="0" presId="urn:microsoft.com/office/officeart/2009/3/layout/HorizontalOrganizationChart"/>
    <dgm:cxn modelId="{DF5742A6-3FED-4291-B12D-FCD7A622CF84}" type="presParOf" srcId="{35B30BA6-4A25-4524-9241-748E8E36C39D}" destId="{A6ECDAED-91E5-433B-B191-CD588FB2E6EF}" srcOrd="2" destOrd="0" presId="urn:microsoft.com/office/officeart/2009/3/layout/HorizontalOrganizationChart"/>
    <dgm:cxn modelId="{883E3727-8411-4EE4-9679-AC441F31C74A}" type="presParOf" srcId="{C2287F93-223B-4D8B-8B32-D07679442793}" destId="{181784FC-7E91-40CE-93A1-265FFCE861BF}" srcOrd="4" destOrd="0" presId="urn:microsoft.com/office/officeart/2009/3/layout/HorizontalOrganizationChart"/>
    <dgm:cxn modelId="{DF842D91-0AC6-4C9A-BC52-DF87CCEC9283}" type="presParOf" srcId="{C2287F93-223B-4D8B-8B32-D07679442793}" destId="{75853A04-97DF-48B0-B117-9B7F26D13ECC}" srcOrd="5" destOrd="0" presId="urn:microsoft.com/office/officeart/2009/3/layout/HorizontalOrganizationChart"/>
    <dgm:cxn modelId="{53689C01-75D8-484D-8917-3649C31C0C76}" type="presParOf" srcId="{75853A04-97DF-48B0-B117-9B7F26D13ECC}" destId="{4A53D2A1-6039-4365-9B8E-C7495CA96E9B}" srcOrd="0" destOrd="0" presId="urn:microsoft.com/office/officeart/2009/3/layout/HorizontalOrganizationChart"/>
    <dgm:cxn modelId="{A4EA27CB-E3DE-45C3-A461-6A6BED68AADD}" type="presParOf" srcId="{4A53D2A1-6039-4365-9B8E-C7495CA96E9B}" destId="{C785B621-336A-4D72-BBCE-98DBF9CB61D2}" srcOrd="0" destOrd="0" presId="urn:microsoft.com/office/officeart/2009/3/layout/HorizontalOrganizationChart"/>
    <dgm:cxn modelId="{D8692E35-EE4A-4FBC-8AA5-AE4B9A538BA7}" type="presParOf" srcId="{4A53D2A1-6039-4365-9B8E-C7495CA96E9B}" destId="{99F30882-C858-4987-9A13-3EFFA62511B5}" srcOrd="1" destOrd="0" presId="urn:microsoft.com/office/officeart/2009/3/layout/HorizontalOrganizationChart"/>
    <dgm:cxn modelId="{C32EC759-7F63-40DF-B0B6-146D2C46CE29}" type="presParOf" srcId="{75853A04-97DF-48B0-B117-9B7F26D13ECC}" destId="{4EB57B87-5E2F-4108-A7B4-1B7DAAD74A16}" srcOrd="1" destOrd="0" presId="urn:microsoft.com/office/officeart/2009/3/layout/HorizontalOrganizationChart"/>
    <dgm:cxn modelId="{8C3107DC-7E04-4A5F-8621-F945F2327E74}" type="presParOf" srcId="{75853A04-97DF-48B0-B117-9B7F26D13ECC}" destId="{2501C3AD-B756-4EA1-9A3B-46E0488A15EF}" srcOrd="2" destOrd="0" presId="urn:microsoft.com/office/officeart/2009/3/layout/HorizontalOrganizationChart"/>
    <dgm:cxn modelId="{398EF8C6-4670-41AA-821D-1ED4D04AE43D}" type="presParOf" srcId="{C2287F93-223B-4D8B-8B32-D07679442793}" destId="{765807A5-5C1E-4EE0-BDB4-9FD6F1F2AC0D}" srcOrd="6" destOrd="0" presId="urn:microsoft.com/office/officeart/2009/3/layout/HorizontalOrganizationChart"/>
    <dgm:cxn modelId="{60693A7E-116B-4C8C-A87A-E7DE59E53F01}" type="presParOf" srcId="{C2287F93-223B-4D8B-8B32-D07679442793}" destId="{363F37F4-737D-42E0-AF41-D4775E3E7D78}" srcOrd="7" destOrd="0" presId="urn:microsoft.com/office/officeart/2009/3/layout/HorizontalOrganizationChart"/>
    <dgm:cxn modelId="{9249F72E-6438-48A7-A345-20D42AA41798}" type="presParOf" srcId="{363F37F4-737D-42E0-AF41-D4775E3E7D78}" destId="{A7F4F27D-E304-4B18-80B9-88ED25126CB5}" srcOrd="0" destOrd="0" presId="urn:microsoft.com/office/officeart/2009/3/layout/HorizontalOrganizationChart"/>
    <dgm:cxn modelId="{886257AA-2144-418F-BCA8-88F6D4B4E19D}" type="presParOf" srcId="{A7F4F27D-E304-4B18-80B9-88ED25126CB5}" destId="{28F214AF-5C67-4D9E-9D3F-65B7CCB21210}" srcOrd="0" destOrd="0" presId="urn:microsoft.com/office/officeart/2009/3/layout/HorizontalOrganizationChart"/>
    <dgm:cxn modelId="{C2327FCD-EE4A-48D5-9B0B-0FAD4B8ADB61}" type="presParOf" srcId="{A7F4F27D-E304-4B18-80B9-88ED25126CB5}" destId="{EEFC6A2A-29AE-42E6-BC95-FDD037712633}" srcOrd="1" destOrd="0" presId="urn:microsoft.com/office/officeart/2009/3/layout/HorizontalOrganizationChart"/>
    <dgm:cxn modelId="{A60E66BC-0104-4D2E-BC1D-A0AF7CDD6C62}" type="presParOf" srcId="{363F37F4-737D-42E0-AF41-D4775E3E7D78}" destId="{956D22C5-76F8-4BB4-809F-4DF7294D217A}" srcOrd="1" destOrd="0" presId="urn:microsoft.com/office/officeart/2009/3/layout/HorizontalOrganizationChart"/>
    <dgm:cxn modelId="{E18A3409-2FB6-4604-AE8A-C3EB6ED8FBA5}" type="presParOf" srcId="{363F37F4-737D-42E0-AF41-D4775E3E7D78}" destId="{B0CD8D1F-0F6E-410A-A3F3-EE1DED638D0B}" srcOrd="2" destOrd="0" presId="urn:microsoft.com/office/officeart/2009/3/layout/HorizontalOrganizationChart"/>
    <dgm:cxn modelId="{401EE230-F690-4DB9-A1D6-94DA177310F8}" type="presParOf" srcId="{C2287F93-223B-4D8B-8B32-D07679442793}" destId="{1C64F287-3B93-4D93-92E8-9F0837A16D66}" srcOrd="8" destOrd="0" presId="urn:microsoft.com/office/officeart/2009/3/layout/HorizontalOrganizationChart"/>
    <dgm:cxn modelId="{A072F47F-3FCB-4D67-A62F-EB7CB4AD631A}" type="presParOf" srcId="{C2287F93-223B-4D8B-8B32-D07679442793}" destId="{1D2AA0F1-3BC3-4D84-935C-4917D5C1CBE2}" srcOrd="9" destOrd="0" presId="urn:microsoft.com/office/officeart/2009/3/layout/HorizontalOrganizationChart"/>
    <dgm:cxn modelId="{EEE24BAC-3559-4172-AF83-F868F8EBE051}" type="presParOf" srcId="{1D2AA0F1-3BC3-4D84-935C-4917D5C1CBE2}" destId="{05EECBED-B2FA-4C8E-9839-A4E854343930}" srcOrd="0" destOrd="0" presId="urn:microsoft.com/office/officeart/2009/3/layout/HorizontalOrganizationChart"/>
    <dgm:cxn modelId="{3BDEFA37-92E0-47D5-B9F7-477FAE632DD3}" type="presParOf" srcId="{05EECBED-B2FA-4C8E-9839-A4E854343930}" destId="{FC7E7127-07D3-45B4-8158-8FD8ABDEA644}" srcOrd="0" destOrd="0" presId="urn:microsoft.com/office/officeart/2009/3/layout/HorizontalOrganizationChart"/>
    <dgm:cxn modelId="{F829F07D-DC72-44BC-A50B-6CDB2FCA119E}" type="presParOf" srcId="{05EECBED-B2FA-4C8E-9839-A4E854343930}" destId="{5DCD73C6-D2DD-4516-B5DC-703FA747805F}" srcOrd="1" destOrd="0" presId="urn:microsoft.com/office/officeart/2009/3/layout/HorizontalOrganizationChart"/>
    <dgm:cxn modelId="{C0CCEF2D-2359-4863-9CE1-4162DD265C20}" type="presParOf" srcId="{1D2AA0F1-3BC3-4D84-935C-4917D5C1CBE2}" destId="{25F96EC6-78B3-4D07-B5E1-98838FCB2A60}" srcOrd="1" destOrd="0" presId="urn:microsoft.com/office/officeart/2009/3/layout/HorizontalOrganizationChart"/>
    <dgm:cxn modelId="{A5BBBAB9-CA63-4F56-90E7-FD786C9AC4D5}" type="presParOf" srcId="{25F96EC6-78B3-4D07-B5E1-98838FCB2A60}" destId="{F3F9BCAB-B494-49C2-886F-76B27DA1F6B3}" srcOrd="0" destOrd="0" presId="urn:microsoft.com/office/officeart/2009/3/layout/HorizontalOrganizationChart"/>
    <dgm:cxn modelId="{F1B49B6E-3AC1-4F29-885B-A0427EFD1F71}" type="presParOf" srcId="{25F96EC6-78B3-4D07-B5E1-98838FCB2A60}" destId="{D92B2526-101B-4CC9-817D-78D56894A22F}" srcOrd="1" destOrd="0" presId="urn:microsoft.com/office/officeart/2009/3/layout/HorizontalOrganizationChart"/>
    <dgm:cxn modelId="{0B9A1A96-0270-4E12-A1AA-4E802AAE4B90}" type="presParOf" srcId="{D92B2526-101B-4CC9-817D-78D56894A22F}" destId="{50B19E64-A60B-45D3-B499-5363ACC1A996}" srcOrd="0" destOrd="0" presId="urn:microsoft.com/office/officeart/2009/3/layout/HorizontalOrganizationChart"/>
    <dgm:cxn modelId="{8062E15D-FE9C-4584-A1CE-8FC66D376991}" type="presParOf" srcId="{50B19E64-A60B-45D3-B499-5363ACC1A996}" destId="{50743C82-CB8F-4AAD-A88E-4E9E2D5F548F}" srcOrd="0" destOrd="0" presId="urn:microsoft.com/office/officeart/2009/3/layout/HorizontalOrganizationChart"/>
    <dgm:cxn modelId="{CE34439E-B7DD-428B-9000-CDBF05CE1BB9}" type="presParOf" srcId="{50B19E64-A60B-45D3-B499-5363ACC1A996}" destId="{5F19F8B7-45BF-47D0-B450-26C901993867}" srcOrd="1" destOrd="0" presId="urn:microsoft.com/office/officeart/2009/3/layout/HorizontalOrganizationChart"/>
    <dgm:cxn modelId="{23C407E3-3654-4A2F-8240-8479C9BF4186}" type="presParOf" srcId="{D92B2526-101B-4CC9-817D-78D56894A22F}" destId="{574FC398-0899-4663-957A-A6F121AC57AE}" srcOrd="1" destOrd="0" presId="urn:microsoft.com/office/officeart/2009/3/layout/HorizontalOrganizationChart"/>
    <dgm:cxn modelId="{D1438F18-89E7-4322-B65C-18706AAD2671}" type="presParOf" srcId="{D92B2526-101B-4CC9-817D-78D56894A22F}" destId="{C8BAD214-89DD-4D21-9183-E686E436E931}" srcOrd="2" destOrd="0" presId="urn:microsoft.com/office/officeart/2009/3/layout/HorizontalOrganizationChart"/>
    <dgm:cxn modelId="{8E5C99E6-0F23-44D9-B0B3-8632EAA86287}" type="presParOf" srcId="{25F96EC6-78B3-4D07-B5E1-98838FCB2A60}" destId="{265D639D-1A4F-4ACC-BFEF-0BCA7139335E}" srcOrd="2" destOrd="0" presId="urn:microsoft.com/office/officeart/2009/3/layout/HorizontalOrganizationChart"/>
    <dgm:cxn modelId="{E2C463EC-919A-47A1-B9E1-9079BFAC849E}" type="presParOf" srcId="{25F96EC6-78B3-4D07-B5E1-98838FCB2A60}" destId="{B25CA273-070B-44A2-B89D-0F57EBC12140}" srcOrd="3" destOrd="0" presId="urn:microsoft.com/office/officeart/2009/3/layout/HorizontalOrganizationChart"/>
    <dgm:cxn modelId="{DA072E4A-A080-4E06-BD61-9D7D30D71ED9}" type="presParOf" srcId="{B25CA273-070B-44A2-B89D-0F57EBC12140}" destId="{FD4A209C-F87C-4DE3-BEA3-8B1483104F7D}" srcOrd="0" destOrd="0" presId="urn:microsoft.com/office/officeart/2009/3/layout/HorizontalOrganizationChart"/>
    <dgm:cxn modelId="{B9286E98-484A-430F-900A-BF34099845C3}" type="presParOf" srcId="{FD4A209C-F87C-4DE3-BEA3-8B1483104F7D}" destId="{1DF92753-6928-4703-87F9-ABD20121A4B7}" srcOrd="0" destOrd="0" presId="urn:microsoft.com/office/officeart/2009/3/layout/HorizontalOrganizationChart"/>
    <dgm:cxn modelId="{35370923-641F-4BD3-9C9C-F7068EF50DFC}" type="presParOf" srcId="{FD4A209C-F87C-4DE3-BEA3-8B1483104F7D}" destId="{CE44E43D-396B-4DAF-A0E7-68305078F5C2}" srcOrd="1" destOrd="0" presId="urn:microsoft.com/office/officeart/2009/3/layout/HorizontalOrganizationChart"/>
    <dgm:cxn modelId="{3ECFFBC6-4486-48CB-A534-4A38FC4C120F}" type="presParOf" srcId="{B25CA273-070B-44A2-B89D-0F57EBC12140}" destId="{2B551C8F-5D84-455E-9F63-C38A2E7C06E4}" srcOrd="1" destOrd="0" presId="urn:microsoft.com/office/officeart/2009/3/layout/HorizontalOrganizationChart"/>
    <dgm:cxn modelId="{EF163F11-68B9-4940-9C9C-342533BD0417}" type="presParOf" srcId="{B25CA273-070B-44A2-B89D-0F57EBC12140}" destId="{8A9D1D11-BFDD-4290-B571-E76EC565C17D}" srcOrd="2" destOrd="0" presId="urn:microsoft.com/office/officeart/2009/3/layout/HorizontalOrganizationChart"/>
    <dgm:cxn modelId="{91FF7791-7AEA-49DA-B91A-5AF49E267C11}" type="presParOf" srcId="{25F96EC6-78B3-4D07-B5E1-98838FCB2A60}" destId="{80113BE6-2240-41EB-97A3-282F04D4E471}" srcOrd="4" destOrd="0" presId="urn:microsoft.com/office/officeart/2009/3/layout/HorizontalOrganizationChart"/>
    <dgm:cxn modelId="{AF04E3EC-69E9-4447-B4FB-0C2CD189635B}" type="presParOf" srcId="{25F96EC6-78B3-4D07-B5E1-98838FCB2A60}" destId="{2CF427B6-0607-4EA3-A2BA-68C9F2B1C3BC}" srcOrd="5" destOrd="0" presId="urn:microsoft.com/office/officeart/2009/3/layout/HorizontalOrganizationChart"/>
    <dgm:cxn modelId="{DD15E960-E0BC-49B4-9AD9-E2BC97E2DD67}" type="presParOf" srcId="{2CF427B6-0607-4EA3-A2BA-68C9F2B1C3BC}" destId="{BEA8ADD6-EC4C-488E-9A49-A8A7BB2CE0A9}" srcOrd="0" destOrd="0" presId="urn:microsoft.com/office/officeart/2009/3/layout/HorizontalOrganizationChart"/>
    <dgm:cxn modelId="{A6D296EB-4069-4672-BB0D-9FC5666CA2CD}" type="presParOf" srcId="{BEA8ADD6-EC4C-488E-9A49-A8A7BB2CE0A9}" destId="{DFCF4C93-9FC7-457A-BB0F-D9D08E4FE6EA}" srcOrd="0" destOrd="0" presId="urn:microsoft.com/office/officeart/2009/3/layout/HorizontalOrganizationChart"/>
    <dgm:cxn modelId="{8DE5C1F1-5132-4BCC-BC83-E4ED93C00E79}" type="presParOf" srcId="{BEA8ADD6-EC4C-488E-9A49-A8A7BB2CE0A9}" destId="{CEB442EC-6D9A-4971-BE73-A400820D673D}" srcOrd="1" destOrd="0" presId="urn:microsoft.com/office/officeart/2009/3/layout/HorizontalOrganizationChart"/>
    <dgm:cxn modelId="{9CC1DAA4-FDDB-4368-82D9-6EF12528A603}" type="presParOf" srcId="{2CF427B6-0607-4EA3-A2BA-68C9F2B1C3BC}" destId="{9CCF46B1-139B-4ACA-8C5A-7DF216AA11CD}" srcOrd="1" destOrd="0" presId="urn:microsoft.com/office/officeart/2009/3/layout/HorizontalOrganizationChart"/>
    <dgm:cxn modelId="{AFC5F5C4-1F2B-4311-9C0A-31931F6234A8}" type="presParOf" srcId="{2CF427B6-0607-4EA3-A2BA-68C9F2B1C3BC}" destId="{BF34C3B1-FB40-4801-A11D-3ED18D90D34E}" srcOrd="2" destOrd="0" presId="urn:microsoft.com/office/officeart/2009/3/layout/HorizontalOrganizationChart"/>
    <dgm:cxn modelId="{0A895073-1999-4083-BA50-8A69C170BA99}" type="presParOf" srcId="{25F96EC6-78B3-4D07-B5E1-98838FCB2A60}" destId="{30E616C0-3473-487D-A82F-42BC4524FF41}" srcOrd="6" destOrd="0" presId="urn:microsoft.com/office/officeart/2009/3/layout/HorizontalOrganizationChart"/>
    <dgm:cxn modelId="{0699990C-557C-4854-8082-D9DE4C016CAE}" type="presParOf" srcId="{25F96EC6-78B3-4D07-B5E1-98838FCB2A60}" destId="{8EDB771D-1FD7-4E5E-8361-8EB1245194D1}" srcOrd="7" destOrd="0" presId="urn:microsoft.com/office/officeart/2009/3/layout/HorizontalOrganizationChart"/>
    <dgm:cxn modelId="{F58AF458-9961-4924-9C04-CC95F2E04529}" type="presParOf" srcId="{8EDB771D-1FD7-4E5E-8361-8EB1245194D1}" destId="{312EB154-20BC-4D2A-BA07-C9456FE1862B}" srcOrd="0" destOrd="0" presId="urn:microsoft.com/office/officeart/2009/3/layout/HorizontalOrganizationChart"/>
    <dgm:cxn modelId="{D8C3F787-636B-4889-AD5A-AFE37909BDEC}" type="presParOf" srcId="{312EB154-20BC-4D2A-BA07-C9456FE1862B}" destId="{7D5AAF82-983F-47E4-91C5-AE5979088787}" srcOrd="0" destOrd="0" presId="urn:microsoft.com/office/officeart/2009/3/layout/HorizontalOrganizationChart"/>
    <dgm:cxn modelId="{00DCC6FD-4CD1-400C-8DE3-7989682F2A50}" type="presParOf" srcId="{312EB154-20BC-4D2A-BA07-C9456FE1862B}" destId="{7EFA17AD-DB41-4DA0-90B3-E65008210CD5}" srcOrd="1" destOrd="0" presId="urn:microsoft.com/office/officeart/2009/3/layout/HorizontalOrganizationChart"/>
    <dgm:cxn modelId="{97CED726-E6DB-419C-A309-F1188439167D}" type="presParOf" srcId="{8EDB771D-1FD7-4E5E-8361-8EB1245194D1}" destId="{0C1B7377-F06B-4FED-B104-08E2F2230282}" srcOrd="1" destOrd="0" presId="urn:microsoft.com/office/officeart/2009/3/layout/HorizontalOrganizationChart"/>
    <dgm:cxn modelId="{32E6011C-4A53-479E-B3D2-0667FB941A6B}" type="presParOf" srcId="{8EDB771D-1FD7-4E5E-8361-8EB1245194D1}" destId="{C87797B9-F3D9-4210-B289-BDF990596BDC}" srcOrd="2" destOrd="0" presId="urn:microsoft.com/office/officeart/2009/3/layout/HorizontalOrganizationChart"/>
    <dgm:cxn modelId="{3A2DE5F1-5AF6-4312-9BA6-89EA4FD11102}" type="presParOf" srcId="{1D2AA0F1-3BC3-4D84-935C-4917D5C1CBE2}" destId="{9659AF81-53D0-41F7-AD90-21E605806DF7}" srcOrd="2" destOrd="0" presId="urn:microsoft.com/office/officeart/2009/3/layout/HorizontalOrganizationChart"/>
    <dgm:cxn modelId="{6AD64353-760C-4159-8B7C-83C599C80235}" type="presParOf" srcId="{C2287F93-223B-4D8B-8B32-D07679442793}" destId="{8F30D23F-9CAF-4EEC-9590-542752D206F4}" srcOrd="10" destOrd="0" presId="urn:microsoft.com/office/officeart/2009/3/layout/HorizontalOrganizationChart"/>
    <dgm:cxn modelId="{99C098AE-C244-411D-ADAD-41D5263BF552}" type="presParOf" srcId="{C2287F93-223B-4D8B-8B32-D07679442793}" destId="{9AAAECFE-815F-4C2A-BAAB-D7805414991B}" srcOrd="11" destOrd="0" presId="urn:microsoft.com/office/officeart/2009/3/layout/HorizontalOrganizationChart"/>
    <dgm:cxn modelId="{FFE0A605-8CA8-4BE4-84BC-92403F090395}" type="presParOf" srcId="{9AAAECFE-815F-4C2A-BAAB-D7805414991B}" destId="{F4538848-A592-4830-8EF5-4A0F6337ACED}" srcOrd="0" destOrd="0" presId="urn:microsoft.com/office/officeart/2009/3/layout/HorizontalOrganizationChart"/>
    <dgm:cxn modelId="{72917681-DFCE-4455-8E06-DE362B54EE0C}" type="presParOf" srcId="{F4538848-A592-4830-8EF5-4A0F6337ACED}" destId="{6D8CC645-13DE-4C87-8DC6-BE30C696F04B}" srcOrd="0" destOrd="0" presId="urn:microsoft.com/office/officeart/2009/3/layout/HorizontalOrganizationChart"/>
    <dgm:cxn modelId="{FCF77728-9A26-4273-861F-E715731D0034}" type="presParOf" srcId="{F4538848-A592-4830-8EF5-4A0F6337ACED}" destId="{3D7F4133-60E5-4178-9F2E-5B2B6D5CC252}" srcOrd="1" destOrd="0" presId="urn:microsoft.com/office/officeart/2009/3/layout/HorizontalOrganizationChart"/>
    <dgm:cxn modelId="{DBE6B1E0-6808-4D4B-BCD0-AF0B769BCD90}" type="presParOf" srcId="{9AAAECFE-815F-4C2A-BAAB-D7805414991B}" destId="{FB113904-C758-4F84-B73C-38FE0E89B534}" srcOrd="1" destOrd="0" presId="urn:microsoft.com/office/officeart/2009/3/layout/HorizontalOrganizationChart"/>
    <dgm:cxn modelId="{54254426-5A11-46A3-BEB5-15ABBBACE605}" type="presParOf" srcId="{9AAAECFE-815F-4C2A-BAAB-D7805414991B}" destId="{9FAA82DD-5193-49E2-B618-B0B173E24B97}" srcOrd="2" destOrd="0" presId="urn:microsoft.com/office/officeart/2009/3/layout/HorizontalOrganizationChart"/>
    <dgm:cxn modelId="{73787F42-F5EC-4DB0-91D5-BD900C3F41C5}" type="presParOf" srcId="{EFAFD969-24CA-4084-8FF4-E818497D7C94}" destId="{48723D7E-3979-4F65-857B-849D8608C74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FFAB4-E808-47DE-A281-F58FDD79A8B2}">
      <dsp:nvSpPr>
        <dsp:cNvPr id="0" name=""/>
        <dsp:cNvSpPr/>
      </dsp:nvSpPr>
      <dsp:spPr>
        <a:xfrm>
          <a:off x="2771179" y="2032000"/>
          <a:ext cx="553640" cy="595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820" y="0"/>
              </a:lnTo>
              <a:lnTo>
                <a:pt x="276820" y="595163"/>
              </a:lnTo>
              <a:lnTo>
                <a:pt x="553640" y="595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A98B4-22D7-4D7D-98F8-A4CA5C4BD8C5}">
      <dsp:nvSpPr>
        <dsp:cNvPr id="0" name=""/>
        <dsp:cNvSpPr/>
      </dsp:nvSpPr>
      <dsp:spPr>
        <a:xfrm>
          <a:off x="2771179" y="1436836"/>
          <a:ext cx="553640" cy="595163"/>
        </a:xfrm>
        <a:custGeom>
          <a:avLst/>
          <a:gdLst/>
          <a:ahLst/>
          <a:cxnLst/>
          <a:rect l="0" t="0" r="0" b="0"/>
          <a:pathLst>
            <a:path>
              <a:moveTo>
                <a:pt x="0" y="595163"/>
              </a:moveTo>
              <a:lnTo>
                <a:pt x="276820" y="595163"/>
              </a:lnTo>
              <a:lnTo>
                <a:pt x="276820" y="0"/>
              </a:lnTo>
              <a:lnTo>
                <a:pt x="5536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2953B-DEF5-43B5-90CD-50A697DA559A}">
      <dsp:nvSpPr>
        <dsp:cNvPr id="0" name=""/>
        <dsp:cNvSpPr/>
      </dsp:nvSpPr>
      <dsp:spPr>
        <a:xfrm>
          <a:off x="2976" y="1609849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smtClean="0"/>
            <a:t>基础的基础</a:t>
          </a:r>
          <a:endParaRPr lang="zh-CN" altLang="en-US" sz="4200" kern="1200"/>
        </a:p>
      </dsp:txBody>
      <dsp:txXfrm>
        <a:off x="2976" y="1609849"/>
        <a:ext cx="2768203" cy="844301"/>
      </dsp:txXfrm>
    </dsp:sp>
    <dsp:sp modelId="{1989AE39-2C90-4DB6-9557-F8545560A3BE}">
      <dsp:nvSpPr>
        <dsp:cNvPr id="0" name=""/>
        <dsp:cNvSpPr/>
      </dsp:nvSpPr>
      <dsp:spPr>
        <a:xfrm>
          <a:off x="3324820" y="1014685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smtClean="0"/>
            <a:t>数学基础</a:t>
          </a:r>
          <a:endParaRPr lang="zh-CN" altLang="en-US" sz="4200" kern="1200"/>
        </a:p>
      </dsp:txBody>
      <dsp:txXfrm>
        <a:off x="3324820" y="1014685"/>
        <a:ext cx="2768203" cy="844301"/>
      </dsp:txXfrm>
    </dsp:sp>
    <dsp:sp modelId="{1977115B-6D6F-42F5-9771-CC254AB10A7B}">
      <dsp:nvSpPr>
        <dsp:cNvPr id="0" name=""/>
        <dsp:cNvSpPr/>
      </dsp:nvSpPr>
      <dsp:spPr>
        <a:xfrm>
          <a:off x="3324820" y="2205012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smtClean="0"/>
            <a:t>英语基础</a:t>
          </a:r>
          <a:endParaRPr lang="zh-CN" altLang="en-US" sz="4200" kern="1200"/>
        </a:p>
      </dsp:txBody>
      <dsp:txXfrm>
        <a:off x="3324820" y="2205012"/>
        <a:ext cx="2768203" cy="844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B1388-83B8-49A2-A461-100B2751CF46}">
      <dsp:nvSpPr>
        <dsp:cNvPr id="0" name=""/>
        <dsp:cNvSpPr/>
      </dsp:nvSpPr>
      <dsp:spPr>
        <a:xfrm>
          <a:off x="3943759" y="3603801"/>
          <a:ext cx="358303" cy="770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151" y="0"/>
              </a:lnTo>
              <a:lnTo>
                <a:pt x="179151" y="770352"/>
              </a:lnTo>
              <a:lnTo>
                <a:pt x="358303" y="7703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5B659-8799-4764-8026-35F38F52A5E2}">
      <dsp:nvSpPr>
        <dsp:cNvPr id="0" name=""/>
        <dsp:cNvSpPr/>
      </dsp:nvSpPr>
      <dsp:spPr>
        <a:xfrm>
          <a:off x="3943759" y="3558081"/>
          <a:ext cx="358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30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5E21A-9D2B-4271-89D4-EB0F7ADD14E4}">
      <dsp:nvSpPr>
        <dsp:cNvPr id="0" name=""/>
        <dsp:cNvSpPr/>
      </dsp:nvSpPr>
      <dsp:spPr>
        <a:xfrm>
          <a:off x="3943759" y="2833448"/>
          <a:ext cx="358303" cy="770352"/>
        </a:xfrm>
        <a:custGeom>
          <a:avLst/>
          <a:gdLst/>
          <a:ahLst/>
          <a:cxnLst/>
          <a:rect l="0" t="0" r="0" b="0"/>
          <a:pathLst>
            <a:path>
              <a:moveTo>
                <a:pt x="0" y="770352"/>
              </a:moveTo>
              <a:lnTo>
                <a:pt x="179151" y="770352"/>
              </a:lnTo>
              <a:lnTo>
                <a:pt x="179151" y="0"/>
              </a:lnTo>
              <a:lnTo>
                <a:pt x="3583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0D23F-9CAF-4EEC-9590-542752D206F4}">
      <dsp:nvSpPr>
        <dsp:cNvPr id="0" name=""/>
        <dsp:cNvSpPr/>
      </dsp:nvSpPr>
      <dsp:spPr>
        <a:xfrm>
          <a:off x="1793937" y="2063095"/>
          <a:ext cx="358303" cy="15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151" y="0"/>
              </a:lnTo>
              <a:lnTo>
                <a:pt x="179151" y="1540705"/>
              </a:lnTo>
              <a:lnTo>
                <a:pt x="358303" y="1540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4F287-3B93-4D93-92E8-9F0837A16D66}">
      <dsp:nvSpPr>
        <dsp:cNvPr id="0" name=""/>
        <dsp:cNvSpPr/>
      </dsp:nvSpPr>
      <dsp:spPr>
        <a:xfrm>
          <a:off x="3951767" y="1425335"/>
          <a:ext cx="350295" cy="637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143" y="0"/>
              </a:lnTo>
              <a:lnTo>
                <a:pt x="171143" y="637760"/>
              </a:lnTo>
              <a:lnTo>
                <a:pt x="350295" y="6377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807A5-5C1E-4EE0-BDB4-9FD6F1F2AC0D}">
      <dsp:nvSpPr>
        <dsp:cNvPr id="0" name=""/>
        <dsp:cNvSpPr/>
      </dsp:nvSpPr>
      <dsp:spPr>
        <a:xfrm>
          <a:off x="3951767" y="1292742"/>
          <a:ext cx="350295" cy="132592"/>
        </a:xfrm>
        <a:custGeom>
          <a:avLst/>
          <a:gdLst/>
          <a:ahLst/>
          <a:cxnLst/>
          <a:rect l="0" t="0" r="0" b="0"/>
          <a:pathLst>
            <a:path>
              <a:moveTo>
                <a:pt x="0" y="132592"/>
              </a:moveTo>
              <a:lnTo>
                <a:pt x="171143" y="132592"/>
              </a:lnTo>
              <a:lnTo>
                <a:pt x="171143" y="0"/>
              </a:lnTo>
              <a:lnTo>
                <a:pt x="35029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784FC-7E91-40CE-93A1-265FFCE861BF}">
      <dsp:nvSpPr>
        <dsp:cNvPr id="0" name=""/>
        <dsp:cNvSpPr/>
      </dsp:nvSpPr>
      <dsp:spPr>
        <a:xfrm>
          <a:off x="3951767" y="522389"/>
          <a:ext cx="350295" cy="902945"/>
        </a:xfrm>
        <a:custGeom>
          <a:avLst/>
          <a:gdLst/>
          <a:ahLst/>
          <a:cxnLst/>
          <a:rect l="0" t="0" r="0" b="0"/>
          <a:pathLst>
            <a:path>
              <a:moveTo>
                <a:pt x="0" y="902945"/>
              </a:moveTo>
              <a:lnTo>
                <a:pt x="171143" y="902945"/>
              </a:lnTo>
              <a:lnTo>
                <a:pt x="171143" y="0"/>
              </a:lnTo>
              <a:lnTo>
                <a:pt x="35029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FFAB4-E808-47DE-A281-F58FDD79A8B2}">
      <dsp:nvSpPr>
        <dsp:cNvPr id="0" name=""/>
        <dsp:cNvSpPr/>
      </dsp:nvSpPr>
      <dsp:spPr>
        <a:xfrm>
          <a:off x="1793937" y="1425335"/>
          <a:ext cx="366311" cy="637760"/>
        </a:xfrm>
        <a:custGeom>
          <a:avLst/>
          <a:gdLst/>
          <a:ahLst/>
          <a:cxnLst/>
          <a:rect l="0" t="0" r="0" b="0"/>
          <a:pathLst>
            <a:path>
              <a:moveTo>
                <a:pt x="0" y="637760"/>
              </a:moveTo>
              <a:lnTo>
                <a:pt x="187159" y="637760"/>
              </a:lnTo>
              <a:lnTo>
                <a:pt x="187159" y="0"/>
              </a:lnTo>
              <a:lnTo>
                <a:pt x="3663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A98B4-22D7-4D7D-98F8-A4CA5C4BD8C5}">
      <dsp:nvSpPr>
        <dsp:cNvPr id="0" name=""/>
        <dsp:cNvSpPr/>
      </dsp:nvSpPr>
      <dsp:spPr>
        <a:xfrm>
          <a:off x="1793937" y="273206"/>
          <a:ext cx="370414" cy="1789888"/>
        </a:xfrm>
        <a:custGeom>
          <a:avLst/>
          <a:gdLst/>
          <a:ahLst/>
          <a:cxnLst/>
          <a:rect l="0" t="0" r="0" b="0"/>
          <a:pathLst>
            <a:path>
              <a:moveTo>
                <a:pt x="0" y="1789888"/>
              </a:moveTo>
              <a:lnTo>
                <a:pt x="191262" y="1789888"/>
              </a:lnTo>
              <a:lnTo>
                <a:pt x="191262" y="0"/>
              </a:lnTo>
              <a:lnTo>
                <a:pt x="37041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2953B-DEF5-43B5-90CD-50A697DA559A}">
      <dsp:nvSpPr>
        <dsp:cNvPr id="0" name=""/>
        <dsp:cNvSpPr/>
      </dsp:nvSpPr>
      <dsp:spPr>
        <a:xfrm>
          <a:off x="2418" y="1789888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计算机基础</a:t>
          </a:r>
          <a:endParaRPr lang="zh-CN" altLang="en-US" sz="2700" kern="1200"/>
        </a:p>
      </dsp:txBody>
      <dsp:txXfrm>
        <a:off x="2418" y="1789888"/>
        <a:ext cx="1791518" cy="546413"/>
      </dsp:txXfrm>
    </dsp:sp>
    <dsp:sp modelId="{1989AE39-2C90-4DB6-9557-F8545560A3BE}">
      <dsp:nvSpPr>
        <dsp:cNvPr id="0" name=""/>
        <dsp:cNvSpPr/>
      </dsp:nvSpPr>
      <dsp:spPr>
        <a:xfrm>
          <a:off x="2164351" y="0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计算机组成</a:t>
          </a:r>
          <a:endParaRPr lang="zh-CN" altLang="en-US" sz="2700" kern="1200"/>
        </a:p>
      </dsp:txBody>
      <dsp:txXfrm>
        <a:off x="2164351" y="0"/>
        <a:ext cx="1791518" cy="546413"/>
      </dsp:txXfrm>
    </dsp:sp>
    <dsp:sp modelId="{1977115B-6D6F-42F5-9771-CC254AB10A7B}">
      <dsp:nvSpPr>
        <dsp:cNvPr id="0" name=""/>
        <dsp:cNvSpPr/>
      </dsp:nvSpPr>
      <dsp:spPr>
        <a:xfrm>
          <a:off x="2160248" y="1152128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计算机网络</a:t>
          </a:r>
          <a:endParaRPr lang="zh-CN" altLang="en-US" sz="2700" kern="1200"/>
        </a:p>
      </dsp:txBody>
      <dsp:txXfrm>
        <a:off x="2160248" y="1152128"/>
        <a:ext cx="1791518" cy="546413"/>
      </dsp:txXfrm>
    </dsp:sp>
    <dsp:sp modelId="{C785B621-336A-4D72-BBCE-98DBF9CB61D2}">
      <dsp:nvSpPr>
        <dsp:cNvPr id="0" name=""/>
        <dsp:cNvSpPr/>
      </dsp:nvSpPr>
      <dsp:spPr>
        <a:xfrm>
          <a:off x="4302062" y="249182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分类</a:t>
          </a:r>
          <a:endParaRPr lang="zh-CN" altLang="en-US" sz="2700" kern="1200"/>
        </a:p>
      </dsp:txBody>
      <dsp:txXfrm>
        <a:off x="4302062" y="249182"/>
        <a:ext cx="1791518" cy="546413"/>
      </dsp:txXfrm>
    </dsp:sp>
    <dsp:sp modelId="{28F214AF-5C67-4D9E-9D3F-65B7CCB21210}">
      <dsp:nvSpPr>
        <dsp:cNvPr id="0" name=""/>
        <dsp:cNvSpPr/>
      </dsp:nvSpPr>
      <dsp:spPr>
        <a:xfrm>
          <a:off x="4302062" y="1019535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分层</a:t>
          </a:r>
          <a:endParaRPr lang="zh-CN" altLang="en-US" sz="2700" kern="1200"/>
        </a:p>
      </dsp:txBody>
      <dsp:txXfrm>
        <a:off x="4302062" y="1019535"/>
        <a:ext cx="1791518" cy="546413"/>
      </dsp:txXfrm>
    </dsp:sp>
    <dsp:sp modelId="{FC7E7127-07D3-45B4-8158-8FD8ABDEA644}">
      <dsp:nvSpPr>
        <dsp:cNvPr id="0" name=""/>
        <dsp:cNvSpPr/>
      </dsp:nvSpPr>
      <dsp:spPr>
        <a:xfrm>
          <a:off x="4302062" y="1789888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协议</a:t>
          </a:r>
          <a:endParaRPr lang="zh-CN" altLang="en-US" sz="2700" kern="1200"/>
        </a:p>
      </dsp:txBody>
      <dsp:txXfrm>
        <a:off x="4302062" y="1789888"/>
        <a:ext cx="1791518" cy="546413"/>
      </dsp:txXfrm>
    </dsp:sp>
    <dsp:sp modelId="{6D8CC645-13DE-4C87-8DC6-BE30C696F04B}">
      <dsp:nvSpPr>
        <dsp:cNvPr id="0" name=""/>
        <dsp:cNvSpPr/>
      </dsp:nvSpPr>
      <dsp:spPr>
        <a:xfrm>
          <a:off x="2152240" y="3330594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操作系统</a:t>
          </a:r>
          <a:endParaRPr lang="zh-CN" altLang="en-US" sz="2700" kern="1200"/>
        </a:p>
      </dsp:txBody>
      <dsp:txXfrm>
        <a:off x="2152240" y="3330594"/>
        <a:ext cx="1791518" cy="546413"/>
      </dsp:txXfrm>
    </dsp:sp>
    <dsp:sp modelId="{4524ED4D-7656-4CD3-A757-73187160AF4D}">
      <dsp:nvSpPr>
        <dsp:cNvPr id="0" name=""/>
        <dsp:cNvSpPr/>
      </dsp:nvSpPr>
      <dsp:spPr>
        <a:xfrm>
          <a:off x="4302062" y="2560241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内存</a:t>
          </a:r>
          <a:endParaRPr lang="zh-CN" altLang="en-US" sz="2700" kern="1200"/>
        </a:p>
      </dsp:txBody>
      <dsp:txXfrm>
        <a:off x="4302062" y="2560241"/>
        <a:ext cx="1791518" cy="546413"/>
      </dsp:txXfrm>
    </dsp:sp>
    <dsp:sp modelId="{535599A9-861B-4E00-BD9D-ABD1822C1068}">
      <dsp:nvSpPr>
        <dsp:cNvPr id="0" name=""/>
        <dsp:cNvSpPr/>
      </dsp:nvSpPr>
      <dsp:spPr>
        <a:xfrm>
          <a:off x="4302062" y="3330594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磁盘</a:t>
          </a:r>
          <a:endParaRPr lang="zh-CN" altLang="en-US" sz="2700" kern="1200"/>
        </a:p>
      </dsp:txBody>
      <dsp:txXfrm>
        <a:off x="4302062" y="3330594"/>
        <a:ext cx="1791518" cy="546413"/>
      </dsp:txXfrm>
    </dsp:sp>
    <dsp:sp modelId="{3BF7494F-19A0-4FAB-8A9B-9A02A1A03DBF}">
      <dsp:nvSpPr>
        <dsp:cNvPr id="0" name=""/>
        <dsp:cNvSpPr/>
      </dsp:nvSpPr>
      <dsp:spPr>
        <a:xfrm>
          <a:off x="4302062" y="4100947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进程</a:t>
          </a:r>
          <a:endParaRPr lang="zh-CN" altLang="en-US" sz="2700" kern="1200"/>
        </a:p>
      </dsp:txBody>
      <dsp:txXfrm>
        <a:off x="4302062" y="4100947"/>
        <a:ext cx="1791518" cy="546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0D23F-9CAF-4EEC-9590-542752D206F4}">
      <dsp:nvSpPr>
        <dsp:cNvPr id="0" name=""/>
        <dsp:cNvSpPr/>
      </dsp:nvSpPr>
      <dsp:spPr>
        <a:xfrm>
          <a:off x="1793937" y="2255683"/>
          <a:ext cx="358303" cy="1925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151" y="0"/>
              </a:lnTo>
              <a:lnTo>
                <a:pt x="179151" y="1925882"/>
              </a:lnTo>
              <a:lnTo>
                <a:pt x="358303" y="19258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616C0-3473-487D-A82F-42BC4524FF41}">
      <dsp:nvSpPr>
        <dsp:cNvPr id="0" name=""/>
        <dsp:cNvSpPr/>
      </dsp:nvSpPr>
      <dsp:spPr>
        <a:xfrm>
          <a:off x="3943759" y="3411213"/>
          <a:ext cx="358303" cy="1155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151" y="0"/>
              </a:lnTo>
              <a:lnTo>
                <a:pt x="179151" y="1155529"/>
              </a:lnTo>
              <a:lnTo>
                <a:pt x="358303" y="11555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13BE6-2240-41EB-97A3-282F04D4E471}">
      <dsp:nvSpPr>
        <dsp:cNvPr id="0" name=""/>
        <dsp:cNvSpPr/>
      </dsp:nvSpPr>
      <dsp:spPr>
        <a:xfrm>
          <a:off x="3943759" y="3411213"/>
          <a:ext cx="358303" cy="38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151" y="0"/>
              </a:lnTo>
              <a:lnTo>
                <a:pt x="179151" y="385176"/>
              </a:lnTo>
              <a:lnTo>
                <a:pt x="358303" y="3851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D639D-1A4F-4ACC-BFEF-0BCA7139335E}">
      <dsp:nvSpPr>
        <dsp:cNvPr id="0" name=""/>
        <dsp:cNvSpPr/>
      </dsp:nvSpPr>
      <dsp:spPr>
        <a:xfrm>
          <a:off x="3943759" y="3026036"/>
          <a:ext cx="358303" cy="385176"/>
        </a:xfrm>
        <a:custGeom>
          <a:avLst/>
          <a:gdLst/>
          <a:ahLst/>
          <a:cxnLst/>
          <a:rect l="0" t="0" r="0" b="0"/>
          <a:pathLst>
            <a:path>
              <a:moveTo>
                <a:pt x="0" y="385176"/>
              </a:moveTo>
              <a:lnTo>
                <a:pt x="179151" y="385176"/>
              </a:lnTo>
              <a:lnTo>
                <a:pt x="179151" y="0"/>
              </a:lnTo>
              <a:lnTo>
                <a:pt x="3583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9BCAB-B494-49C2-886F-76B27DA1F6B3}">
      <dsp:nvSpPr>
        <dsp:cNvPr id="0" name=""/>
        <dsp:cNvSpPr/>
      </dsp:nvSpPr>
      <dsp:spPr>
        <a:xfrm>
          <a:off x="3943759" y="2255683"/>
          <a:ext cx="358303" cy="1155529"/>
        </a:xfrm>
        <a:custGeom>
          <a:avLst/>
          <a:gdLst/>
          <a:ahLst/>
          <a:cxnLst/>
          <a:rect l="0" t="0" r="0" b="0"/>
          <a:pathLst>
            <a:path>
              <a:moveTo>
                <a:pt x="0" y="1155529"/>
              </a:moveTo>
              <a:lnTo>
                <a:pt x="179151" y="1155529"/>
              </a:lnTo>
              <a:lnTo>
                <a:pt x="179151" y="0"/>
              </a:lnTo>
              <a:lnTo>
                <a:pt x="3583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4F287-3B93-4D93-92E8-9F0837A16D66}">
      <dsp:nvSpPr>
        <dsp:cNvPr id="0" name=""/>
        <dsp:cNvSpPr/>
      </dsp:nvSpPr>
      <dsp:spPr>
        <a:xfrm>
          <a:off x="1793937" y="2255683"/>
          <a:ext cx="358303" cy="1155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151" y="0"/>
              </a:lnTo>
              <a:lnTo>
                <a:pt x="179151" y="1155529"/>
              </a:lnTo>
              <a:lnTo>
                <a:pt x="358303" y="11555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807A5-5C1E-4EE0-BDB4-9FD6F1F2AC0D}">
      <dsp:nvSpPr>
        <dsp:cNvPr id="0" name=""/>
        <dsp:cNvSpPr/>
      </dsp:nvSpPr>
      <dsp:spPr>
        <a:xfrm>
          <a:off x="1793937" y="2255683"/>
          <a:ext cx="358303" cy="38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151" y="0"/>
              </a:lnTo>
              <a:lnTo>
                <a:pt x="179151" y="385176"/>
              </a:lnTo>
              <a:lnTo>
                <a:pt x="358303" y="3851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784FC-7E91-40CE-93A1-265FFCE861BF}">
      <dsp:nvSpPr>
        <dsp:cNvPr id="0" name=""/>
        <dsp:cNvSpPr/>
      </dsp:nvSpPr>
      <dsp:spPr>
        <a:xfrm>
          <a:off x="1793937" y="1929388"/>
          <a:ext cx="366311" cy="326295"/>
        </a:xfrm>
        <a:custGeom>
          <a:avLst/>
          <a:gdLst/>
          <a:ahLst/>
          <a:cxnLst/>
          <a:rect l="0" t="0" r="0" b="0"/>
          <a:pathLst>
            <a:path>
              <a:moveTo>
                <a:pt x="0" y="326295"/>
              </a:moveTo>
              <a:lnTo>
                <a:pt x="187159" y="326295"/>
              </a:lnTo>
              <a:lnTo>
                <a:pt x="187159" y="0"/>
              </a:lnTo>
              <a:lnTo>
                <a:pt x="3663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FFAB4-E808-47DE-A281-F58FDD79A8B2}">
      <dsp:nvSpPr>
        <dsp:cNvPr id="0" name=""/>
        <dsp:cNvSpPr/>
      </dsp:nvSpPr>
      <dsp:spPr>
        <a:xfrm>
          <a:off x="1793937" y="1232746"/>
          <a:ext cx="366311" cy="1022936"/>
        </a:xfrm>
        <a:custGeom>
          <a:avLst/>
          <a:gdLst/>
          <a:ahLst/>
          <a:cxnLst/>
          <a:rect l="0" t="0" r="0" b="0"/>
          <a:pathLst>
            <a:path>
              <a:moveTo>
                <a:pt x="0" y="1022936"/>
              </a:moveTo>
              <a:lnTo>
                <a:pt x="187159" y="1022936"/>
              </a:lnTo>
              <a:lnTo>
                <a:pt x="187159" y="0"/>
              </a:lnTo>
              <a:lnTo>
                <a:pt x="3663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A98B4-22D7-4D7D-98F8-A4CA5C4BD8C5}">
      <dsp:nvSpPr>
        <dsp:cNvPr id="0" name=""/>
        <dsp:cNvSpPr/>
      </dsp:nvSpPr>
      <dsp:spPr>
        <a:xfrm>
          <a:off x="1793937" y="489228"/>
          <a:ext cx="366311" cy="1766455"/>
        </a:xfrm>
        <a:custGeom>
          <a:avLst/>
          <a:gdLst/>
          <a:ahLst/>
          <a:cxnLst/>
          <a:rect l="0" t="0" r="0" b="0"/>
          <a:pathLst>
            <a:path>
              <a:moveTo>
                <a:pt x="0" y="1766455"/>
              </a:moveTo>
              <a:lnTo>
                <a:pt x="187159" y="1766455"/>
              </a:lnTo>
              <a:lnTo>
                <a:pt x="187159" y="0"/>
              </a:lnTo>
              <a:lnTo>
                <a:pt x="3663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2953B-DEF5-43B5-90CD-50A697DA559A}">
      <dsp:nvSpPr>
        <dsp:cNvPr id="0" name=""/>
        <dsp:cNvSpPr/>
      </dsp:nvSpPr>
      <dsp:spPr>
        <a:xfrm>
          <a:off x="2418" y="1982477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Linux</a:t>
          </a:r>
          <a:endParaRPr lang="zh-CN" altLang="en-US" sz="2000" kern="1200"/>
        </a:p>
      </dsp:txBody>
      <dsp:txXfrm>
        <a:off x="2418" y="1982477"/>
        <a:ext cx="1791518" cy="546413"/>
      </dsp:txXfrm>
    </dsp:sp>
    <dsp:sp modelId="{1989AE39-2C90-4DB6-9557-F8545560A3BE}">
      <dsp:nvSpPr>
        <dsp:cNvPr id="0" name=""/>
        <dsp:cNvSpPr/>
      </dsp:nvSpPr>
      <dsp:spPr>
        <a:xfrm>
          <a:off x="2160248" y="216021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历史</a:t>
          </a:r>
          <a:r>
            <a:rPr lang="en-US" altLang="zh-CN" sz="2000" kern="1200" smtClean="0"/>
            <a:t>/</a:t>
          </a:r>
          <a:r>
            <a:rPr lang="zh-CN" altLang="en-US" sz="2000" kern="1200" smtClean="0"/>
            <a:t>发行版</a:t>
          </a:r>
          <a:endParaRPr lang="zh-CN" altLang="en-US" sz="2000" kern="1200"/>
        </a:p>
      </dsp:txBody>
      <dsp:txXfrm>
        <a:off x="2160248" y="216021"/>
        <a:ext cx="1791518" cy="546413"/>
      </dsp:txXfrm>
    </dsp:sp>
    <dsp:sp modelId="{1977115B-6D6F-42F5-9771-CC254AB10A7B}">
      <dsp:nvSpPr>
        <dsp:cNvPr id="0" name=""/>
        <dsp:cNvSpPr/>
      </dsp:nvSpPr>
      <dsp:spPr>
        <a:xfrm>
          <a:off x="2160248" y="959540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Centos/</a:t>
          </a:r>
          <a:r>
            <a:rPr lang="en-US" altLang="zh-CN" sz="2000" kern="1200" err="1" smtClean="0"/>
            <a:t>Redhat</a:t>
          </a:r>
          <a:endParaRPr lang="zh-CN" altLang="en-US" sz="2000" kern="1200"/>
        </a:p>
      </dsp:txBody>
      <dsp:txXfrm>
        <a:off x="2160248" y="959540"/>
        <a:ext cx="1791518" cy="546413"/>
      </dsp:txXfrm>
    </dsp:sp>
    <dsp:sp modelId="{C785B621-336A-4D72-BBCE-98DBF9CB61D2}">
      <dsp:nvSpPr>
        <dsp:cNvPr id="0" name=""/>
        <dsp:cNvSpPr/>
      </dsp:nvSpPr>
      <dsp:spPr>
        <a:xfrm>
          <a:off x="2160248" y="1656182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安装</a:t>
          </a:r>
          <a:endParaRPr lang="zh-CN" altLang="en-US" sz="2000" kern="1200"/>
        </a:p>
      </dsp:txBody>
      <dsp:txXfrm>
        <a:off x="2160248" y="1656182"/>
        <a:ext cx="1791518" cy="546413"/>
      </dsp:txXfrm>
    </dsp:sp>
    <dsp:sp modelId="{28F214AF-5C67-4D9E-9D3F-65B7CCB21210}">
      <dsp:nvSpPr>
        <dsp:cNvPr id="0" name=""/>
        <dsp:cNvSpPr/>
      </dsp:nvSpPr>
      <dsp:spPr>
        <a:xfrm>
          <a:off x="2152240" y="2367653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连接终端</a:t>
          </a:r>
          <a:endParaRPr lang="zh-CN" altLang="en-US" sz="2000" kern="1200"/>
        </a:p>
      </dsp:txBody>
      <dsp:txXfrm>
        <a:off x="2152240" y="2367653"/>
        <a:ext cx="1791518" cy="546413"/>
      </dsp:txXfrm>
    </dsp:sp>
    <dsp:sp modelId="{FC7E7127-07D3-45B4-8158-8FD8ABDEA644}">
      <dsp:nvSpPr>
        <dsp:cNvPr id="0" name=""/>
        <dsp:cNvSpPr/>
      </dsp:nvSpPr>
      <dsp:spPr>
        <a:xfrm>
          <a:off x="2152240" y="3138006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常用内置命令</a:t>
          </a:r>
          <a:endParaRPr lang="zh-CN" altLang="en-US" sz="2000" kern="1200"/>
        </a:p>
      </dsp:txBody>
      <dsp:txXfrm>
        <a:off x="2152240" y="3138006"/>
        <a:ext cx="1791518" cy="546413"/>
      </dsp:txXfrm>
    </dsp:sp>
    <dsp:sp modelId="{50743C82-CB8F-4AAD-A88E-4E9E2D5F548F}">
      <dsp:nvSpPr>
        <dsp:cNvPr id="0" name=""/>
        <dsp:cNvSpPr/>
      </dsp:nvSpPr>
      <dsp:spPr>
        <a:xfrm>
          <a:off x="4302062" y="1982477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系统操作</a:t>
          </a:r>
          <a:endParaRPr lang="zh-CN" altLang="en-US" sz="2000" kern="1200"/>
        </a:p>
      </dsp:txBody>
      <dsp:txXfrm>
        <a:off x="4302062" y="1982477"/>
        <a:ext cx="1791518" cy="546413"/>
      </dsp:txXfrm>
    </dsp:sp>
    <dsp:sp modelId="{1DF92753-6928-4703-87F9-ABD20121A4B7}">
      <dsp:nvSpPr>
        <dsp:cNvPr id="0" name=""/>
        <dsp:cNvSpPr/>
      </dsp:nvSpPr>
      <dsp:spPr>
        <a:xfrm>
          <a:off x="4302062" y="2752830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查询</a:t>
          </a:r>
          <a:r>
            <a:rPr lang="en-US" altLang="zh-CN" sz="2000" kern="1200" smtClean="0"/>
            <a:t>/</a:t>
          </a:r>
          <a:r>
            <a:rPr lang="zh-CN" altLang="en-US" sz="2000" kern="1200" smtClean="0"/>
            <a:t>搜索</a:t>
          </a:r>
          <a:r>
            <a:rPr lang="en-US" altLang="zh-CN" sz="2000" kern="1200" smtClean="0"/>
            <a:t>/</a:t>
          </a:r>
          <a:r>
            <a:rPr lang="zh-CN" altLang="en-US" sz="2000" kern="1200" smtClean="0"/>
            <a:t>定位</a:t>
          </a:r>
          <a:endParaRPr lang="zh-CN" altLang="en-US" sz="2000" kern="1200"/>
        </a:p>
      </dsp:txBody>
      <dsp:txXfrm>
        <a:off x="4302062" y="2752830"/>
        <a:ext cx="1791518" cy="546413"/>
      </dsp:txXfrm>
    </dsp:sp>
    <dsp:sp modelId="{DFCF4C93-9FC7-457A-BB0F-D9D08E4FE6EA}">
      <dsp:nvSpPr>
        <dsp:cNvPr id="0" name=""/>
        <dsp:cNvSpPr/>
      </dsp:nvSpPr>
      <dsp:spPr>
        <a:xfrm>
          <a:off x="4302062" y="3523183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网络</a:t>
          </a:r>
          <a:endParaRPr lang="zh-CN" altLang="en-US" sz="2000" kern="1200"/>
        </a:p>
      </dsp:txBody>
      <dsp:txXfrm>
        <a:off x="4302062" y="3523183"/>
        <a:ext cx="1791518" cy="546413"/>
      </dsp:txXfrm>
    </dsp:sp>
    <dsp:sp modelId="{7D5AAF82-983F-47E4-91C5-AE5979088787}">
      <dsp:nvSpPr>
        <dsp:cNvPr id="0" name=""/>
        <dsp:cNvSpPr/>
      </dsp:nvSpPr>
      <dsp:spPr>
        <a:xfrm>
          <a:off x="4302062" y="4293536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开发</a:t>
          </a:r>
          <a:endParaRPr lang="zh-CN" altLang="en-US" sz="2000" kern="1200"/>
        </a:p>
      </dsp:txBody>
      <dsp:txXfrm>
        <a:off x="4302062" y="4293536"/>
        <a:ext cx="1791518" cy="546413"/>
      </dsp:txXfrm>
    </dsp:sp>
    <dsp:sp modelId="{6D8CC645-13DE-4C87-8DC6-BE30C696F04B}">
      <dsp:nvSpPr>
        <dsp:cNvPr id="0" name=""/>
        <dsp:cNvSpPr/>
      </dsp:nvSpPr>
      <dsp:spPr>
        <a:xfrm>
          <a:off x="2152240" y="3908359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常用外置命令</a:t>
          </a:r>
          <a:endParaRPr lang="zh-CN" altLang="en-US" sz="2000" kern="1200"/>
        </a:p>
      </dsp:txBody>
      <dsp:txXfrm>
        <a:off x="2152240" y="3908359"/>
        <a:ext cx="1791518" cy="546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03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7509004"/>
              </p:ext>
            </p:extLst>
          </p:nvPr>
        </p:nvGraphicFramePr>
        <p:xfrm>
          <a:off x="169168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6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40212224"/>
              </p:ext>
            </p:extLst>
          </p:nvPr>
        </p:nvGraphicFramePr>
        <p:xfrm>
          <a:off x="1547664" y="1124744"/>
          <a:ext cx="60960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67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71439245"/>
              </p:ext>
            </p:extLst>
          </p:nvPr>
        </p:nvGraphicFramePr>
        <p:xfrm>
          <a:off x="1691680" y="980728"/>
          <a:ext cx="60960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98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43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cdp</dc:creator>
  <cp:lastModifiedBy>cdp</cp:lastModifiedBy>
  <cp:revision>6</cp:revision>
  <dcterms:created xsi:type="dcterms:W3CDTF">2021-01-17T02:41:27Z</dcterms:created>
  <dcterms:modified xsi:type="dcterms:W3CDTF">2021-01-17T10:38:19Z</dcterms:modified>
</cp:coreProperties>
</file>