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36EB2-3727-4F45-BD21-109F4E868B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6101F1-70C0-4C77-9A06-C87E3FA9A59D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基础</a:t>
          </a:r>
          <a:endParaRPr lang="zh-CN" altLang="en-US"/>
        </a:p>
      </dgm:t>
    </dgm:pt>
    <dgm:pt modelId="{59C60459-2F89-41F1-AC34-A8FB12992DB0}" type="par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F19A51B1-4FB5-4DB2-BB69-7725B20F1BA3}" type="sib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CA3856E1-8897-463D-838F-B6B6509F9FB9}">
      <dgm:prSet phldrT="[文本]"/>
      <dgm:spPr/>
      <dgm:t>
        <a:bodyPr/>
        <a:lstStyle/>
        <a:p>
          <a:r>
            <a:rPr lang="zh-CN" altLang="en-US" smtClean="0"/>
            <a:t>数据类型</a:t>
          </a:r>
          <a:endParaRPr lang="zh-CN" altLang="en-US"/>
        </a:p>
      </dgm:t>
    </dgm:pt>
    <dgm:pt modelId="{0A3D70B6-468B-4799-ACAE-9F501B3B6AA9}" type="par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73819976-7463-4074-A303-A44E08DBEAC3}" type="sib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9C29B386-C6A4-475C-95BC-9AE421D300BB}">
      <dgm:prSet phldrT="[文本]"/>
      <dgm:spPr/>
      <dgm:t>
        <a:bodyPr/>
        <a:lstStyle/>
        <a:p>
          <a:r>
            <a:rPr lang="zh-CN" altLang="en-US" smtClean="0"/>
            <a:t>逻辑运算</a:t>
          </a:r>
          <a:r>
            <a:rPr lang="en-US" altLang="zh-CN" smtClean="0"/>
            <a:t>/</a:t>
          </a:r>
          <a:r>
            <a:rPr lang="zh-CN" altLang="en-US" smtClean="0"/>
            <a:t>流程控制</a:t>
          </a:r>
          <a:endParaRPr lang="zh-CN" altLang="en-US"/>
        </a:p>
      </dgm:t>
    </dgm:pt>
    <dgm:pt modelId="{84F4AF08-2A61-4E06-8B56-963D40C5D904}" type="sibTrans" cxnId="{B84EE64E-1511-420B-8222-0D83053532EB}">
      <dgm:prSet/>
      <dgm:spPr/>
      <dgm:t>
        <a:bodyPr/>
        <a:lstStyle/>
        <a:p>
          <a:endParaRPr lang="zh-CN" altLang="en-US"/>
        </a:p>
      </dgm:t>
    </dgm:pt>
    <dgm:pt modelId="{208C44C7-88DF-4556-B82A-27CB5192545F}" type="parTrans" cxnId="{B84EE64E-1511-420B-8222-0D83053532EB}">
      <dgm:prSet/>
      <dgm:spPr/>
      <dgm:t>
        <a:bodyPr/>
        <a:lstStyle/>
        <a:p>
          <a:endParaRPr lang="zh-CN" altLang="en-US"/>
        </a:p>
      </dgm:t>
    </dgm:pt>
    <dgm:pt modelId="{F22A8DF2-5D73-433E-B1DF-D460388DF0A0}">
      <dgm:prSet phldrT="[文本]"/>
      <dgm:spPr/>
      <dgm:t>
        <a:bodyPr/>
        <a:lstStyle/>
        <a:p>
          <a:r>
            <a:rPr lang="zh-CN" altLang="en-US" smtClean="0"/>
            <a:t>面向对象</a:t>
          </a:r>
          <a:endParaRPr lang="zh-CN" altLang="en-US"/>
        </a:p>
      </dgm:t>
    </dgm:pt>
    <dgm:pt modelId="{91AF95A2-AB25-4959-8DEA-860725A48612}" type="parTrans" cxnId="{4B472C04-E7F8-4C2C-81DA-10644B217641}">
      <dgm:prSet/>
      <dgm:spPr/>
      <dgm:t>
        <a:bodyPr/>
        <a:lstStyle/>
        <a:p>
          <a:endParaRPr lang="zh-CN" altLang="en-US"/>
        </a:p>
      </dgm:t>
    </dgm:pt>
    <dgm:pt modelId="{39605772-D7AB-4048-A2DE-3638346E06E7}" type="sibTrans" cxnId="{4B472C04-E7F8-4C2C-81DA-10644B217641}">
      <dgm:prSet/>
      <dgm:spPr/>
      <dgm:t>
        <a:bodyPr/>
        <a:lstStyle/>
        <a:p>
          <a:endParaRPr lang="zh-CN" altLang="en-US"/>
        </a:p>
      </dgm:t>
    </dgm:pt>
    <dgm:pt modelId="{40129C28-37FB-4F9A-8945-F60A0A1D0E30}">
      <dgm:prSet phldrT="[文本]"/>
      <dgm:spPr/>
      <dgm:t>
        <a:bodyPr/>
        <a:lstStyle/>
        <a:p>
          <a:r>
            <a:rPr lang="zh-CN" altLang="en-US" smtClean="0"/>
            <a:t>继承</a:t>
          </a:r>
          <a:endParaRPr lang="zh-CN" altLang="en-US"/>
        </a:p>
      </dgm:t>
    </dgm:pt>
    <dgm:pt modelId="{1BEB3824-9E35-4B5A-9F54-1E40ECF3B012}" type="parTrans" cxnId="{35053DA7-DCAD-417C-A635-4F1145865FBD}">
      <dgm:prSet/>
      <dgm:spPr/>
      <dgm:t>
        <a:bodyPr/>
        <a:lstStyle/>
        <a:p>
          <a:endParaRPr lang="zh-CN" altLang="en-US"/>
        </a:p>
      </dgm:t>
    </dgm:pt>
    <dgm:pt modelId="{7679E4B3-E007-4C65-9EC7-CE113314A35A}" type="sibTrans" cxnId="{35053DA7-DCAD-417C-A635-4F1145865FBD}">
      <dgm:prSet/>
      <dgm:spPr/>
      <dgm:t>
        <a:bodyPr/>
        <a:lstStyle/>
        <a:p>
          <a:endParaRPr lang="zh-CN" altLang="en-US"/>
        </a:p>
      </dgm:t>
    </dgm:pt>
    <dgm:pt modelId="{4A0D66B8-B835-4544-8274-45BA7CF070AC}">
      <dgm:prSet phldrT="[文本]"/>
      <dgm:spPr/>
      <dgm:t>
        <a:bodyPr/>
        <a:lstStyle/>
        <a:p>
          <a:r>
            <a:rPr lang="zh-CN" altLang="en-US" smtClean="0"/>
            <a:t>封装</a:t>
          </a:r>
          <a:endParaRPr lang="zh-CN" altLang="en-US"/>
        </a:p>
      </dgm:t>
    </dgm:pt>
    <dgm:pt modelId="{951869BB-BD2A-43BD-A79B-9310579ED2FF}" type="parTrans" cxnId="{354611E8-BB47-407E-A73B-73F1A0176240}">
      <dgm:prSet/>
      <dgm:spPr/>
      <dgm:t>
        <a:bodyPr/>
        <a:lstStyle/>
        <a:p>
          <a:endParaRPr lang="zh-CN" altLang="en-US"/>
        </a:p>
      </dgm:t>
    </dgm:pt>
    <dgm:pt modelId="{549C5EEB-EE70-4CD1-A8B8-3B17CB70BED8}" type="sibTrans" cxnId="{354611E8-BB47-407E-A73B-73F1A0176240}">
      <dgm:prSet/>
      <dgm:spPr/>
      <dgm:t>
        <a:bodyPr/>
        <a:lstStyle/>
        <a:p>
          <a:endParaRPr lang="zh-CN" altLang="en-US"/>
        </a:p>
      </dgm:t>
    </dgm:pt>
    <dgm:pt modelId="{09022913-169E-4D17-BC32-D8335A1DE3FC}">
      <dgm:prSet phldrT="[文本]"/>
      <dgm:spPr/>
      <dgm:t>
        <a:bodyPr/>
        <a:lstStyle/>
        <a:p>
          <a:r>
            <a:rPr lang="zh-CN" altLang="en-US" smtClean="0"/>
            <a:t>多台</a:t>
          </a:r>
          <a:endParaRPr lang="zh-CN" altLang="en-US"/>
        </a:p>
      </dgm:t>
    </dgm:pt>
    <dgm:pt modelId="{ED51DBA2-6FD4-4472-AAE6-C85BBF8321E5}" type="parTrans" cxnId="{B546E839-05FF-4D9B-BA3D-1724D0EEEFCE}">
      <dgm:prSet/>
      <dgm:spPr/>
      <dgm:t>
        <a:bodyPr/>
        <a:lstStyle/>
        <a:p>
          <a:endParaRPr lang="zh-CN" altLang="en-US"/>
        </a:p>
      </dgm:t>
    </dgm:pt>
    <dgm:pt modelId="{5C5F30B4-4295-46B9-9EA2-9A6B49D43E9C}" type="sibTrans" cxnId="{B546E839-05FF-4D9B-BA3D-1724D0EEEFCE}">
      <dgm:prSet/>
      <dgm:spPr/>
      <dgm:t>
        <a:bodyPr/>
        <a:lstStyle/>
        <a:p>
          <a:endParaRPr lang="zh-CN" altLang="en-US"/>
        </a:p>
      </dgm:t>
    </dgm:pt>
    <dgm:pt modelId="{2BA0F903-FCF2-4702-8A0F-C78CCF59D0C3}">
      <dgm:prSet phldrT="[文本]"/>
      <dgm:spPr/>
      <dgm:t>
        <a:bodyPr/>
        <a:lstStyle/>
        <a:p>
          <a:r>
            <a:rPr lang="zh-CN" altLang="en-US" smtClean="0"/>
            <a:t>抽象类和接口</a:t>
          </a:r>
          <a:endParaRPr lang="zh-CN" altLang="en-US"/>
        </a:p>
      </dgm:t>
    </dgm:pt>
    <dgm:pt modelId="{0D075399-B39D-4331-81C2-4010DFC88D24}" type="parTrans" cxnId="{0790F016-7EB9-4E0F-86ED-408617CCEBC3}">
      <dgm:prSet/>
      <dgm:spPr/>
      <dgm:t>
        <a:bodyPr/>
        <a:lstStyle/>
        <a:p>
          <a:endParaRPr lang="zh-CN" altLang="en-US"/>
        </a:p>
      </dgm:t>
    </dgm:pt>
    <dgm:pt modelId="{3E447784-AE2B-4C33-93E5-EC968CC8B190}" type="sibTrans" cxnId="{0790F016-7EB9-4E0F-86ED-408617CCEBC3}">
      <dgm:prSet/>
      <dgm:spPr/>
      <dgm:t>
        <a:bodyPr/>
        <a:lstStyle/>
        <a:p>
          <a:endParaRPr lang="zh-CN" altLang="en-US"/>
        </a:p>
      </dgm:t>
    </dgm:pt>
    <dgm:pt modelId="{2E188142-8AF6-45CB-8019-A5771BF3CA84}">
      <dgm:prSet phldrT="[文本]"/>
      <dgm:spPr/>
      <dgm:t>
        <a:bodyPr/>
        <a:lstStyle/>
        <a:p>
          <a:r>
            <a:rPr lang="zh-CN" altLang="en-US" smtClean="0"/>
            <a:t>异常</a:t>
          </a:r>
          <a:endParaRPr lang="zh-CN" altLang="en-US"/>
        </a:p>
      </dgm:t>
    </dgm:pt>
    <dgm:pt modelId="{A02DC743-2458-4757-B5C3-7C789F489858}" type="parTrans" cxnId="{B232F308-9B01-4BA8-8A3B-09285E60C253}">
      <dgm:prSet/>
      <dgm:spPr/>
      <dgm:t>
        <a:bodyPr/>
        <a:lstStyle/>
        <a:p>
          <a:endParaRPr lang="zh-CN" altLang="en-US"/>
        </a:p>
      </dgm:t>
    </dgm:pt>
    <dgm:pt modelId="{BAB4AC62-A5AB-42EA-B9E8-40AA3DB72C5A}" type="sibTrans" cxnId="{B232F308-9B01-4BA8-8A3B-09285E60C253}">
      <dgm:prSet/>
      <dgm:spPr/>
      <dgm:t>
        <a:bodyPr/>
        <a:lstStyle/>
        <a:p>
          <a:endParaRPr lang="zh-CN" altLang="en-US"/>
        </a:p>
      </dgm:t>
    </dgm:pt>
    <dgm:pt modelId="{FCB6E639-4249-4377-B70F-DB5522DE37E6}">
      <dgm:prSet phldrT="[文本]"/>
      <dgm:spPr/>
      <dgm:t>
        <a:bodyPr/>
        <a:lstStyle/>
        <a:p>
          <a:r>
            <a:rPr lang="zh-CN" altLang="en-US" smtClean="0"/>
            <a:t>容器</a:t>
          </a:r>
          <a:r>
            <a:rPr lang="en-US" altLang="zh-CN" smtClean="0"/>
            <a:t>/</a:t>
          </a:r>
          <a:r>
            <a:rPr lang="zh-CN" altLang="en-US" smtClean="0"/>
            <a:t>集合</a:t>
          </a:r>
          <a:endParaRPr lang="zh-CN" altLang="en-US"/>
        </a:p>
      </dgm:t>
    </dgm:pt>
    <dgm:pt modelId="{0D671AA1-54CC-424A-9DE5-02DFD7547924}" type="parTrans" cxnId="{BB613A88-C394-4651-B77A-33F73D13E131}">
      <dgm:prSet/>
      <dgm:spPr/>
      <dgm:t>
        <a:bodyPr/>
        <a:lstStyle/>
        <a:p>
          <a:endParaRPr lang="zh-CN" altLang="en-US"/>
        </a:p>
      </dgm:t>
    </dgm:pt>
    <dgm:pt modelId="{34A3C775-F430-4482-8D7A-DFCFB3A3E3AD}" type="sibTrans" cxnId="{BB613A88-C394-4651-B77A-33F73D13E131}">
      <dgm:prSet/>
      <dgm:spPr/>
      <dgm:t>
        <a:bodyPr/>
        <a:lstStyle/>
        <a:p>
          <a:endParaRPr lang="zh-CN" altLang="en-US"/>
        </a:p>
      </dgm:t>
    </dgm:pt>
    <dgm:pt modelId="{BA6450D2-79E1-42C8-B9D3-21898D0138DF}" type="pres">
      <dgm:prSet presAssocID="{83F36EB2-3727-4F45-BD21-109F4E868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FAFD969-24CA-4084-8FF4-E818497D7C94}" type="pres">
      <dgm:prSet presAssocID="{836101F1-70C0-4C77-9A06-C87E3FA9A59D}" presName="hierRoot1" presStyleCnt="0">
        <dgm:presLayoutVars>
          <dgm:hierBranch val="init"/>
        </dgm:presLayoutVars>
      </dgm:prSet>
      <dgm:spPr/>
    </dgm:pt>
    <dgm:pt modelId="{78818AED-491D-4203-9A50-BC2C9B55844E}" type="pres">
      <dgm:prSet presAssocID="{836101F1-70C0-4C77-9A06-C87E3FA9A59D}" presName="rootComposite1" presStyleCnt="0"/>
      <dgm:spPr/>
    </dgm:pt>
    <dgm:pt modelId="{B942953B-DEF5-43B5-90CD-50A697DA559A}" type="pres">
      <dgm:prSet presAssocID="{836101F1-70C0-4C77-9A06-C87E3FA9A5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85C53-EDA9-4CDD-A296-53176AC672C0}" type="pres">
      <dgm:prSet presAssocID="{836101F1-70C0-4C77-9A06-C87E3FA9A59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2287F93-223B-4D8B-8B32-D07679442793}" type="pres">
      <dgm:prSet presAssocID="{836101F1-70C0-4C77-9A06-C87E3FA9A59D}" presName="hierChild2" presStyleCnt="0"/>
      <dgm:spPr/>
    </dgm:pt>
    <dgm:pt modelId="{94EA98B4-22D7-4D7D-98F8-A4CA5C4BD8C5}" type="pres">
      <dgm:prSet presAssocID="{0A3D70B6-468B-4799-ACAE-9F501B3B6AA9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2D5F9497-E10E-4F14-A8F1-A02338EDEC55}" type="pres">
      <dgm:prSet presAssocID="{CA3856E1-8897-463D-838F-B6B6509F9FB9}" presName="hierRoot2" presStyleCnt="0">
        <dgm:presLayoutVars>
          <dgm:hierBranch val="init"/>
        </dgm:presLayoutVars>
      </dgm:prSet>
      <dgm:spPr/>
    </dgm:pt>
    <dgm:pt modelId="{634CE241-02F6-4A2A-8301-2B20B64EE0B5}" type="pres">
      <dgm:prSet presAssocID="{CA3856E1-8897-463D-838F-B6B6509F9FB9}" presName="rootComposite" presStyleCnt="0"/>
      <dgm:spPr/>
    </dgm:pt>
    <dgm:pt modelId="{1989AE39-2C90-4DB6-9557-F8545560A3BE}" type="pres">
      <dgm:prSet presAssocID="{CA3856E1-8897-463D-838F-B6B6509F9FB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44B9E-ACC7-4C30-BBD4-6B7391E3E346}" type="pres">
      <dgm:prSet presAssocID="{CA3856E1-8897-463D-838F-B6B6509F9FB9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5AA9459C-EB88-4E2F-B927-E65100845C24}" type="pres">
      <dgm:prSet presAssocID="{CA3856E1-8897-463D-838F-B6B6509F9FB9}" presName="hierChild4" presStyleCnt="0"/>
      <dgm:spPr/>
    </dgm:pt>
    <dgm:pt modelId="{E21F0E89-392C-4A23-A101-30619FD2D8A5}" type="pres">
      <dgm:prSet presAssocID="{CA3856E1-8897-463D-838F-B6B6509F9FB9}" presName="hierChild5" presStyleCnt="0"/>
      <dgm:spPr/>
    </dgm:pt>
    <dgm:pt modelId="{A2CFFAB4-E808-47DE-A281-F58FDD79A8B2}" type="pres">
      <dgm:prSet presAssocID="{208C44C7-88DF-4556-B82A-27CB5192545F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35B30BA6-4A25-4524-9241-748E8E36C39D}" type="pres">
      <dgm:prSet presAssocID="{9C29B386-C6A4-475C-95BC-9AE421D300BB}" presName="hierRoot2" presStyleCnt="0">
        <dgm:presLayoutVars>
          <dgm:hierBranch val="init"/>
        </dgm:presLayoutVars>
      </dgm:prSet>
      <dgm:spPr/>
    </dgm:pt>
    <dgm:pt modelId="{77E5233A-81E3-4A65-AA80-87E4F6CD6BC0}" type="pres">
      <dgm:prSet presAssocID="{9C29B386-C6A4-475C-95BC-9AE421D300BB}" presName="rootComposite" presStyleCnt="0"/>
      <dgm:spPr/>
    </dgm:pt>
    <dgm:pt modelId="{1977115B-6D6F-42F5-9771-CC254AB10A7B}" type="pres">
      <dgm:prSet presAssocID="{9C29B386-C6A4-475C-95BC-9AE421D300B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F7FDC7-075E-43FB-B03F-DBC2539C26BD}" type="pres">
      <dgm:prSet presAssocID="{9C29B386-C6A4-475C-95BC-9AE421D300BB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B156BBF8-E410-455D-8F52-3A405C2F9CA1}" type="pres">
      <dgm:prSet presAssocID="{9C29B386-C6A4-475C-95BC-9AE421D300BB}" presName="hierChild4" presStyleCnt="0"/>
      <dgm:spPr/>
    </dgm:pt>
    <dgm:pt modelId="{A6ECDAED-91E5-433B-B191-CD588FB2E6EF}" type="pres">
      <dgm:prSet presAssocID="{9C29B386-C6A4-475C-95BC-9AE421D300BB}" presName="hierChild5" presStyleCnt="0"/>
      <dgm:spPr/>
    </dgm:pt>
    <dgm:pt modelId="{DFE93AEB-554B-45D1-95CE-D0C2AA3364CB}" type="pres">
      <dgm:prSet presAssocID="{91AF95A2-AB25-4959-8DEA-860725A48612}" presName="Name64" presStyleLbl="parChTrans1D2" presStyleIdx="2" presStyleCnt="6"/>
      <dgm:spPr/>
    </dgm:pt>
    <dgm:pt modelId="{50607A5E-9362-477B-B2C9-22AB9BA2140E}" type="pres">
      <dgm:prSet presAssocID="{F22A8DF2-5D73-433E-B1DF-D460388DF0A0}" presName="hierRoot2" presStyleCnt="0">
        <dgm:presLayoutVars>
          <dgm:hierBranch val="init"/>
        </dgm:presLayoutVars>
      </dgm:prSet>
      <dgm:spPr/>
    </dgm:pt>
    <dgm:pt modelId="{0C961106-974C-47B5-BD2F-7DBF4C052C88}" type="pres">
      <dgm:prSet presAssocID="{F22A8DF2-5D73-433E-B1DF-D460388DF0A0}" presName="rootComposite" presStyleCnt="0"/>
      <dgm:spPr/>
    </dgm:pt>
    <dgm:pt modelId="{DEB56249-1512-4E1A-8CA0-F2DC0F87B841}" type="pres">
      <dgm:prSet presAssocID="{F22A8DF2-5D73-433E-B1DF-D460388DF0A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EF47E9-BE45-4837-8720-EC3A1E224D52}" type="pres">
      <dgm:prSet presAssocID="{F22A8DF2-5D73-433E-B1DF-D460388DF0A0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7F93E9AD-441B-488E-9348-5DACF41F53FB}" type="pres">
      <dgm:prSet presAssocID="{F22A8DF2-5D73-433E-B1DF-D460388DF0A0}" presName="hierChild4" presStyleCnt="0"/>
      <dgm:spPr/>
    </dgm:pt>
    <dgm:pt modelId="{66BC3C15-9770-4CB7-908B-80B3D037C928}" type="pres">
      <dgm:prSet presAssocID="{1BEB3824-9E35-4B5A-9F54-1E40ECF3B012}" presName="Name64" presStyleLbl="parChTrans1D3" presStyleIdx="0" presStyleCnt="3"/>
      <dgm:spPr/>
    </dgm:pt>
    <dgm:pt modelId="{FF917121-4D11-4791-BF1F-701E421DBB63}" type="pres">
      <dgm:prSet presAssocID="{40129C28-37FB-4F9A-8945-F60A0A1D0E30}" presName="hierRoot2" presStyleCnt="0">
        <dgm:presLayoutVars>
          <dgm:hierBranch val="init"/>
        </dgm:presLayoutVars>
      </dgm:prSet>
      <dgm:spPr/>
    </dgm:pt>
    <dgm:pt modelId="{904728DB-F9FC-42E8-A2CC-22AD481533D6}" type="pres">
      <dgm:prSet presAssocID="{40129C28-37FB-4F9A-8945-F60A0A1D0E30}" presName="rootComposite" presStyleCnt="0"/>
      <dgm:spPr/>
    </dgm:pt>
    <dgm:pt modelId="{7ACDD478-B108-4912-A92F-532389F41D8E}" type="pres">
      <dgm:prSet presAssocID="{40129C28-37FB-4F9A-8945-F60A0A1D0E3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6D0710-42E1-4B8F-A21B-EFF34E665FD1}" type="pres">
      <dgm:prSet presAssocID="{40129C28-37FB-4F9A-8945-F60A0A1D0E30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B361A534-0951-40DA-A540-CE3183D24A27}" type="pres">
      <dgm:prSet presAssocID="{40129C28-37FB-4F9A-8945-F60A0A1D0E30}" presName="hierChild4" presStyleCnt="0"/>
      <dgm:spPr/>
    </dgm:pt>
    <dgm:pt modelId="{34F9E62C-A338-4E10-9834-C2631C7314EC}" type="pres">
      <dgm:prSet presAssocID="{40129C28-37FB-4F9A-8945-F60A0A1D0E30}" presName="hierChild5" presStyleCnt="0"/>
      <dgm:spPr/>
    </dgm:pt>
    <dgm:pt modelId="{59BFA516-DBDE-4155-AE47-ABA4F6DD4E73}" type="pres">
      <dgm:prSet presAssocID="{951869BB-BD2A-43BD-A79B-9310579ED2FF}" presName="Name64" presStyleLbl="parChTrans1D3" presStyleIdx="1" presStyleCnt="3"/>
      <dgm:spPr/>
    </dgm:pt>
    <dgm:pt modelId="{4C3F9435-580E-47C9-AE4C-3023D616278A}" type="pres">
      <dgm:prSet presAssocID="{4A0D66B8-B835-4544-8274-45BA7CF070AC}" presName="hierRoot2" presStyleCnt="0">
        <dgm:presLayoutVars>
          <dgm:hierBranch val="init"/>
        </dgm:presLayoutVars>
      </dgm:prSet>
      <dgm:spPr/>
    </dgm:pt>
    <dgm:pt modelId="{A1FDFEF4-E4B1-433A-A131-3652B94B79D0}" type="pres">
      <dgm:prSet presAssocID="{4A0D66B8-B835-4544-8274-45BA7CF070AC}" presName="rootComposite" presStyleCnt="0"/>
      <dgm:spPr/>
    </dgm:pt>
    <dgm:pt modelId="{BEF44012-D382-4649-9109-F07FC9BDD15E}" type="pres">
      <dgm:prSet presAssocID="{4A0D66B8-B835-4544-8274-45BA7CF070A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397906-A9A8-403C-A5BE-587F60D9F727}" type="pres">
      <dgm:prSet presAssocID="{4A0D66B8-B835-4544-8274-45BA7CF070AC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3C562CB5-B35F-425F-A1BA-7E72BA9E745E}" type="pres">
      <dgm:prSet presAssocID="{4A0D66B8-B835-4544-8274-45BA7CF070AC}" presName="hierChild4" presStyleCnt="0"/>
      <dgm:spPr/>
    </dgm:pt>
    <dgm:pt modelId="{F4CB4675-FB3C-4B70-8689-C184EEC65757}" type="pres">
      <dgm:prSet presAssocID="{4A0D66B8-B835-4544-8274-45BA7CF070AC}" presName="hierChild5" presStyleCnt="0"/>
      <dgm:spPr/>
    </dgm:pt>
    <dgm:pt modelId="{AD59564C-236E-4485-808B-5C73828617C0}" type="pres">
      <dgm:prSet presAssocID="{ED51DBA2-6FD4-4472-AAE6-C85BBF8321E5}" presName="Name64" presStyleLbl="parChTrans1D3" presStyleIdx="2" presStyleCnt="3"/>
      <dgm:spPr/>
    </dgm:pt>
    <dgm:pt modelId="{5223249B-4E89-41DF-9F56-BBF0414327F2}" type="pres">
      <dgm:prSet presAssocID="{09022913-169E-4D17-BC32-D8335A1DE3FC}" presName="hierRoot2" presStyleCnt="0">
        <dgm:presLayoutVars>
          <dgm:hierBranch val="init"/>
        </dgm:presLayoutVars>
      </dgm:prSet>
      <dgm:spPr/>
    </dgm:pt>
    <dgm:pt modelId="{F6486D65-E084-4BC6-A3F1-94F998727443}" type="pres">
      <dgm:prSet presAssocID="{09022913-169E-4D17-BC32-D8335A1DE3FC}" presName="rootComposite" presStyleCnt="0"/>
      <dgm:spPr/>
    </dgm:pt>
    <dgm:pt modelId="{11CCE03E-84AA-4A4D-9DC1-5B1EBD5CC7DF}" type="pres">
      <dgm:prSet presAssocID="{09022913-169E-4D17-BC32-D8335A1DE3F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AF0E30-162F-4B05-BCD1-C8C219A8388C}" type="pres">
      <dgm:prSet presAssocID="{09022913-169E-4D17-BC32-D8335A1DE3FC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C22B3CB2-B35C-4711-B734-D62B884A1DCE}" type="pres">
      <dgm:prSet presAssocID="{09022913-169E-4D17-BC32-D8335A1DE3FC}" presName="hierChild4" presStyleCnt="0"/>
      <dgm:spPr/>
    </dgm:pt>
    <dgm:pt modelId="{4E62D4B2-0421-4F8E-BBED-193A702BEAE8}" type="pres">
      <dgm:prSet presAssocID="{09022913-169E-4D17-BC32-D8335A1DE3FC}" presName="hierChild5" presStyleCnt="0"/>
      <dgm:spPr/>
    </dgm:pt>
    <dgm:pt modelId="{9E7D7914-788F-475F-8282-3EF8C71C9561}" type="pres">
      <dgm:prSet presAssocID="{F22A8DF2-5D73-433E-B1DF-D460388DF0A0}" presName="hierChild5" presStyleCnt="0"/>
      <dgm:spPr/>
    </dgm:pt>
    <dgm:pt modelId="{A3A24711-FC2F-4682-995F-BD4D97A74E6E}" type="pres">
      <dgm:prSet presAssocID="{0D075399-B39D-4331-81C2-4010DFC88D24}" presName="Name64" presStyleLbl="parChTrans1D2" presStyleIdx="3" presStyleCnt="6"/>
      <dgm:spPr/>
    </dgm:pt>
    <dgm:pt modelId="{75CB5666-A703-4DB7-8075-EDC21CAA4442}" type="pres">
      <dgm:prSet presAssocID="{2BA0F903-FCF2-4702-8A0F-C78CCF59D0C3}" presName="hierRoot2" presStyleCnt="0">
        <dgm:presLayoutVars>
          <dgm:hierBranch val="init"/>
        </dgm:presLayoutVars>
      </dgm:prSet>
      <dgm:spPr/>
    </dgm:pt>
    <dgm:pt modelId="{C8086D21-C2C7-4998-A2B7-02E1EE63A5AC}" type="pres">
      <dgm:prSet presAssocID="{2BA0F903-FCF2-4702-8A0F-C78CCF59D0C3}" presName="rootComposite" presStyleCnt="0"/>
      <dgm:spPr/>
    </dgm:pt>
    <dgm:pt modelId="{252F3114-D033-4D2E-9BE2-FBAAA3BDDE72}" type="pres">
      <dgm:prSet presAssocID="{2BA0F903-FCF2-4702-8A0F-C78CCF59D0C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F83EB1-D9A4-4876-B5BB-F140055E48C5}" type="pres">
      <dgm:prSet presAssocID="{2BA0F903-FCF2-4702-8A0F-C78CCF59D0C3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30159DDD-A4D9-4237-8F11-C48C3A96E65B}" type="pres">
      <dgm:prSet presAssocID="{2BA0F903-FCF2-4702-8A0F-C78CCF59D0C3}" presName="hierChild4" presStyleCnt="0"/>
      <dgm:spPr/>
    </dgm:pt>
    <dgm:pt modelId="{5F29DC19-6785-4925-9268-5690DB88D836}" type="pres">
      <dgm:prSet presAssocID="{2BA0F903-FCF2-4702-8A0F-C78CCF59D0C3}" presName="hierChild5" presStyleCnt="0"/>
      <dgm:spPr/>
    </dgm:pt>
    <dgm:pt modelId="{E9F9824B-F686-4CE9-8EC6-E8AC528B8BDF}" type="pres">
      <dgm:prSet presAssocID="{A02DC743-2458-4757-B5C3-7C789F489858}" presName="Name64" presStyleLbl="parChTrans1D2" presStyleIdx="4" presStyleCnt="6"/>
      <dgm:spPr/>
    </dgm:pt>
    <dgm:pt modelId="{17933CA8-A779-4035-A7A7-779F804CE4A3}" type="pres">
      <dgm:prSet presAssocID="{2E188142-8AF6-45CB-8019-A5771BF3CA84}" presName="hierRoot2" presStyleCnt="0">
        <dgm:presLayoutVars>
          <dgm:hierBranch val="init"/>
        </dgm:presLayoutVars>
      </dgm:prSet>
      <dgm:spPr/>
    </dgm:pt>
    <dgm:pt modelId="{C4D58C2C-FDD4-4592-A360-4AD6980C75F6}" type="pres">
      <dgm:prSet presAssocID="{2E188142-8AF6-45CB-8019-A5771BF3CA84}" presName="rootComposite" presStyleCnt="0"/>
      <dgm:spPr/>
    </dgm:pt>
    <dgm:pt modelId="{1BF2B257-AA3A-45ED-AE2E-BD3379C43EFB}" type="pres">
      <dgm:prSet presAssocID="{2E188142-8AF6-45CB-8019-A5771BF3CA84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EE88DE-7519-4D5F-8859-A4899604BFE8}" type="pres">
      <dgm:prSet presAssocID="{2E188142-8AF6-45CB-8019-A5771BF3CA84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89F299D3-713C-4DAA-9396-68282A11E226}" type="pres">
      <dgm:prSet presAssocID="{2E188142-8AF6-45CB-8019-A5771BF3CA84}" presName="hierChild4" presStyleCnt="0"/>
      <dgm:spPr/>
    </dgm:pt>
    <dgm:pt modelId="{7F419F3B-8B4B-483F-B47D-F07E72C1DF95}" type="pres">
      <dgm:prSet presAssocID="{2E188142-8AF6-45CB-8019-A5771BF3CA84}" presName="hierChild5" presStyleCnt="0"/>
      <dgm:spPr/>
    </dgm:pt>
    <dgm:pt modelId="{7FABA7AC-4022-4EE3-9993-4E6F80726286}" type="pres">
      <dgm:prSet presAssocID="{0D671AA1-54CC-424A-9DE5-02DFD7547924}" presName="Name64" presStyleLbl="parChTrans1D2" presStyleIdx="5" presStyleCnt="6"/>
      <dgm:spPr/>
    </dgm:pt>
    <dgm:pt modelId="{F7471AE5-B0C7-495A-B941-E6017737A345}" type="pres">
      <dgm:prSet presAssocID="{FCB6E639-4249-4377-B70F-DB5522DE37E6}" presName="hierRoot2" presStyleCnt="0">
        <dgm:presLayoutVars>
          <dgm:hierBranch val="init"/>
        </dgm:presLayoutVars>
      </dgm:prSet>
      <dgm:spPr/>
    </dgm:pt>
    <dgm:pt modelId="{F7C47958-5F1A-4EFB-A061-781BBFA480B6}" type="pres">
      <dgm:prSet presAssocID="{FCB6E639-4249-4377-B70F-DB5522DE37E6}" presName="rootComposite" presStyleCnt="0"/>
      <dgm:spPr/>
    </dgm:pt>
    <dgm:pt modelId="{C77AD542-0E71-49D7-B22D-FC84C457173A}" type="pres">
      <dgm:prSet presAssocID="{FCB6E639-4249-4377-B70F-DB5522DE37E6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98678D-80F7-4479-BF34-BD310DA0F2F2}" type="pres">
      <dgm:prSet presAssocID="{FCB6E639-4249-4377-B70F-DB5522DE37E6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5A240B43-7940-48D0-8BFA-5E425C6E37DD}" type="pres">
      <dgm:prSet presAssocID="{FCB6E639-4249-4377-B70F-DB5522DE37E6}" presName="hierChild4" presStyleCnt="0"/>
      <dgm:spPr/>
    </dgm:pt>
    <dgm:pt modelId="{E7BBB080-7505-4783-A1DE-F66E37DE6230}" type="pres">
      <dgm:prSet presAssocID="{FCB6E639-4249-4377-B70F-DB5522DE37E6}" presName="hierChild5" presStyleCnt="0"/>
      <dgm:spPr/>
    </dgm:pt>
    <dgm:pt modelId="{48723D7E-3979-4F65-857B-849D8608C741}" type="pres">
      <dgm:prSet presAssocID="{836101F1-70C0-4C77-9A06-C87E3FA9A59D}" presName="hierChild3" presStyleCnt="0"/>
      <dgm:spPr/>
    </dgm:pt>
  </dgm:ptLst>
  <dgm:cxnLst>
    <dgm:cxn modelId="{45AC71B6-F8AE-4E6E-A413-CA03E159F83C}" type="presOf" srcId="{2BA0F903-FCF2-4702-8A0F-C78CCF59D0C3}" destId="{EEF83EB1-D9A4-4876-B5BB-F140055E48C5}" srcOrd="1" destOrd="0" presId="urn:microsoft.com/office/officeart/2009/3/layout/HorizontalOrganizationChart"/>
    <dgm:cxn modelId="{0F6277AA-EACF-4C2E-9A27-B4C8383C4FDE}" type="presOf" srcId="{9C29B386-C6A4-475C-95BC-9AE421D300BB}" destId="{1977115B-6D6F-42F5-9771-CC254AB10A7B}" srcOrd="0" destOrd="0" presId="urn:microsoft.com/office/officeart/2009/3/layout/HorizontalOrganizationChart"/>
    <dgm:cxn modelId="{F1B478A2-EEA3-4DE2-85F0-5C9F29F97F7E}" srcId="{836101F1-70C0-4C77-9A06-C87E3FA9A59D}" destId="{CA3856E1-8897-463D-838F-B6B6509F9FB9}" srcOrd="0" destOrd="0" parTransId="{0A3D70B6-468B-4799-ACAE-9F501B3B6AA9}" sibTransId="{73819976-7463-4074-A303-A44E08DBEAC3}"/>
    <dgm:cxn modelId="{CA5D376C-2A23-4900-AA17-4173CCBE4635}" type="presOf" srcId="{4A0D66B8-B835-4544-8274-45BA7CF070AC}" destId="{17397906-A9A8-403C-A5BE-587F60D9F727}" srcOrd="1" destOrd="0" presId="urn:microsoft.com/office/officeart/2009/3/layout/HorizontalOrganizationChart"/>
    <dgm:cxn modelId="{6C0B39AD-B9AC-4D63-BD30-DE64D4294DC7}" type="presOf" srcId="{1BEB3824-9E35-4B5A-9F54-1E40ECF3B012}" destId="{66BC3C15-9770-4CB7-908B-80B3D037C928}" srcOrd="0" destOrd="0" presId="urn:microsoft.com/office/officeart/2009/3/layout/HorizontalOrganizationChart"/>
    <dgm:cxn modelId="{C37AF7ED-00A2-46AB-AA7F-23F09637C945}" type="presOf" srcId="{CA3856E1-8897-463D-838F-B6B6509F9FB9}" destId="{1989AE39-2C90-4DB6-9557-F8545560A3BE}" srcOrd="0" destOrd="0" presId="urn:microsoft.com/office/officeart/2009/3/layout/HorizontalOrganizationChart"/>
    <dgm:cxn modelId="{48E3631B-0881-456C-A628-AD47FB64DE8A}" type="presOf" srcId="{2BA0F903-FCF2-4702-8A0F-C78CCF59D0C3}" destId="{252F3114-D033-4D2E-9BE2-FBAAA3BDDE72}" srcOrd="0" destOrd="0" presId="urn:microsoft.com/office/officeart/2009/3/layout/HorizontalOrganizationChart"/>
    <dgm:cxn modelId="{B232F308-9B01-4BA8-8A3B-09285E60C253}" srcId="{836101F1-70C0-4C77-9A06-C87E3FA9A59D}" destId="{2E188142-8AF6-45CB-8019-A5771BF3CA84}" srcOrd="4" destOrd="0" parTransId="{A02DC743-2458-4757-B5C3-7C789F489858}" sibTransId="{BAB4AC62-A5AB-42EA-B9E8-40AA3DB72C5A}"/>
    <dgm:cxn modelId="{1A4721B7-267D-47C2-954F-D2AF78317C41}" type="presOf" srcId="{40129C28-37FB-4F9A-8945-F60A0A1D0E30}" destId="{7ACDD478-B108-4912-A92F-532389F41D8E}" srcOrd="0" destOrd="0" presId="urn:microsoft.com/office/officeart/2009/3/layout/HorizontalOrganizationChart"/>
    <dgm:cxn modelId="{73A5FC8A-8556-41A1-8EE7-1A1DC5B34BF8}" type="presOf" srcId="{09022913-169E-4D17-BC32-D8335A1DE3FC}" destId="{11CCE03E-84AA-4A4D-9DC1-5B1EBD5CC7DF}" srcOrd="0" destOrd="0" presId="urn:microsoft.com/office/officeart/2009/3/layout/HorizontalOrganizationChart"/>
    <dgm:cxn modelId="{C4FB7AE8-B07A-47B8-94C4-036FFB4F72CA}" type="presOf" srcId="{836101F1-70C0-4C77-9A06-C87E3FA9A59D}" destId="{B942953B-DEF5-43B5-90CD-50A697DA559A}" srcOrd="0" destOrd="0" presId="urn:microsoft.com/office/officeart/2009/3/layout/HorizontalOrganizationChart"/>
    <dgm:cxn modelId="{5C60DE68-0922-4B06-B73E-C2FA60384087}" type="presOf" srcId="{A02DC743-2458-4757-B5C3-7C789F489858}" destId="{E9F9824B-F686-4CE9-8EC6-E8AC528B8BDF}" srcOrd="0" destOrd="0" presId="urn:microsoft.com/office/officeart/2009/3/layout/HorizontalOrganizationChart"/>
    <dgm:cxn modelId="{35053DA7-DCAD-417C-A635-4F1145865FBD}" srcId="{F22A8DF2-5D73-433E-B1DF-D460388DF0A0}" destId="{40129C28-37FB-4F9A-8945-F60A0A1D0E30}" srcOrd="0" destOrd="0" parTransId="{1BEB3824-9E35-4B5A-9F54-1E40ECF3B012}" sibTransId="{7679E4B3-E007-4C65-9EC7-CE113314A35A}"/>
    <dgm:cxn modelId="{E26EE94F-71C8-4A2C-A863-30D6F780E262}" type="presOf" srcId="{2E188142-8AF6-45CB-8019-A5771BF3CA84}" destId="{1BF2B257-AA3A-45ED-AE2E-BD3379C43EFB}" srcOrd="0" destOrd="0" presId="urn:microsoft.com/office/officeart/2009/3/layout/HorizontalOrganizationChart"/>
    <dgm:cxn modelId="{12D18A54-9093-4A0A-955C-74BD8A9ED321}" type="presOf" srcId="{FCB6E639-4249-4377-B70F-DB5522DE37E6}" destId="{0B98678D-80F7-4479-BF34-BD310DA0F2F2}" srcOrd="1" destOrd="0" presId="urn:microsoft.com/office/officeart/2009/3/layout/HorizontalOrganizationChart"/>
    <dgm:cxn modelId="{B546E839-05FF-4D9B-BA3D-1724D0EEEFCE}" srcId="{F22A8DF2-5D73-433E-B1DF-D460388DF0A0}" destId="{09022913-169E-4D17-BC32-D8335A1DE3FC}" srcOrd="2" destOrd="0" parTransId="{ED51DBA2-6FD4-4472-AAE6-C85BBF8321E5}" sibTransId="{5C5F30B4-4295-46B9-9EA2-9A6B49D43E9C}"/>
    <dgm:cxn modelId="{7F17B09D-2155-46E5-BFC6-F750643156D2}" type="presOf" srcId="{0D075399-B39D-4331-81C2-4010DFC88D24}" destId="{A3A24711-FC2F-4682-995F-BD4D97A74E6E}" srcOrd="0" destOrd="0" presId="urn:microsoft.com/office/officeart/2009/3/layout/HorizontalOrganizationChart"/>
    <dgm:cxn modelId="{0038360A-2ADF-4859-B319-7C8A7390F8E9}" type="presOf" srcId="{ED51DBA2-6FD4-4472-AAE6-C85BBF8321E5}" destId="{AD59564C-236E-4485-808B-5C73828617C0}" srcOrd="0" destOrd="0" presId="urn:microsoft.com/office/officeart/2009/3/layout/HorizontalOrganizationChart"/>
    <dgm:cxn modelId="{B84EE64E-1511-420B-8222-0D83053532EB}" srcId="{836101F1-70C0-4C77-9A06-C87E3FA9A59D}" destId="{9C29B386-C6A4-475C-95BC-9AE421D300BB}" srcOrd="1" destOrd="0" parTransId="{208C44C7-88DF-4556-B82A-27CB5192545F}" sibTransId="{84F4AF08-2A61-4E06-8B56-963D40C5D904}"/>
    <dgm:cxn modelId="{1D37A266-CF25-4A16-A768-10BAB61896A7}" type="presOf" srcId="{0D671AA1-54CC-424A-9DE5-02DFD7547924}" destId="{7FABA7AC-4022-4EE3-9993-4E6F80726286}" srcOrd="0" destOrd="0" presId="urn:microsoft.com/office/officeart/2009/3/layout/HorizontalOrganizationChart"/>
    <dgm:cxn modelId="{105E7B3C-DB8E-4E0A-A628-40A593FB717D}" type="presOf" srcId="{F22A8DF2-5D73-433E-B1DF-D460388DF0A0}" destId="{7DEF47E9-BE45-4837-8720-EC3A1E224D52}" srcOrd="1" destOrd="0" presId="urn:microsoft.com/office/officeart/2009/3/layout/HorizontalOrganizationChart"/>
    <dgm:cxn modelId="{56C1D938-A7CD-4FDE-82A6-8C2792C79795}" type="presOf" srcId="{2E188142-8AF6-45CB-8019-A5771BF3CA84}" destId="{06EE88DE-7519-4D5F-8859-A4899604BFE8}" srcOrd="1" destOrd="0" presId="urn:microsoft.com/office/officeart/2009/3/layout/HorizontalOrganizationChart"/>
    <dgm:cxn modelId="{98701AE4-F29D-42E0-BDBB-FDCDB14C8363}" type="presOf" srcId="{FCB6E639-4249-4377-B70F-DB5522DE37E6}" destId="{C77AD542-0E71-49D7-B22D-FC84C457173A}" srcOrd="0" destOrd="0" presId="urn:microsoft.com/office/officeart/2009/3/layout/HorizontalOrganizationChart"/>
    <dgm:cxn modelId="{01413959-FCEA-4EF0-AD85-1BB3E3267983}" type="presOf" srcId="{91AF95A2-AB25-4959-8DEA-860725A48612}" destId="{DFE93AEB-554B-45D1-95CE-D0C2AA3364CB}" srcOrd="0" destOrd="0" presId="urn:microsoft.com/office/officeart/2009/3/layout/HorizontalOrganizationChart"/>
    <dgm:cxn modelId="{10906CB8-997E-40C7-9107-CEF4DC57EFE7}" type="presOf" srcId="{83F36EB2-3727-4F45-BD21-109F4E868BB9}" destId="{BA6450D2-79E1-42C8-B9D3-21898D0138DF}" srcOrd="0" destOrd="0" presId="urn:microsoft.com/office/officeart/2009/3/layout/HorizontalOrganizationChart"/>
    <dgm:cxn modelId="{B5E41D61-B18C-4BBA-8DE0-861C258B190F}" type="presOf" srcId="{4A0D66B8-B835-4544-8274-45BA7CF070AC}" destId="{BEF44012-D382-4649-9109-F07FC9BDD15E}" srcOrd="0" destOrd="0" presId="urn:microsoft.com/office/officeart/2009/3/layout/HorizontalOrganizationChart"/>
    <dgm:cxn modelId="{BB613A88-C394-4651-B77A-33F73D13E131}" srcId="{836101F1-70C0-4C77-9A06-C87E3FA9A59D}" destId="{FCB6E639-4249-4377-B70F-DB5522DE37E6}" srcOrd="5" destOrd="0" parTransId="{0D671AA1-54CC-424A-9DE5-02DFD7547924}" sibTransId="{34A3C775-F430-4482-8D7A-DFCFB3A3E3AD}"/>
    <dgm:cxn modelId="{D220C77B-867A-4F48-BC12-4B92786E4906}" srcId="{83F36EB2-3727-4F45-BD21-109F4E868BB9}" destId="{836101F1-70C0-4C77-9A06-C87E3FA9A59D}" srcOrd="0" destOrd="0" parTransId="{59C60459-2F89-41F1-AC34-A8FB12992DB0}" sibTransId="{F19A51B1-4FB5-4DB2-BB69-7725B20F1BA3}"/>
    <dgm:cxn modelId="{0790F016-7EB9-4E0F-86ED-408617CCEBC3}" srcId="{836101F1-70C0-4C77-9A06-C87E3FA9A59D}" destId="{2BA0F903-FCF2-4702-8A0F-C78CCF59D0C3}" srcOrd="3" destOrd="0" parTransId="{0D075399-B39D-4331-81C2-4010DFC88D24}" sibTransId="{3E447784-AE2B-4C33-93E5-EC968CC8B190}"/>
    <dgm:cxn modelId="{AC1FDC14-9FC2-4C55-995F-8045C48057AC}" type="presOf" srcId="{F22A8DF2-5D73-433E-B1DF-D460388DF0A0}" destId="{DEB56249-1512-4E1A-8CA0-F2DC0F87B841}" srcOrd="0" destOrd="0" presId="urn:microsoft.com/office/officeart/2009/3/layout/HorizontalOrganizationChart"/>
    <dgm:cxn modelId="{84E6A5D6-0331-4458-9B67-92F1343E154B}" type="presOf" srcId="{CA3856E1-8897-463D-838F-B6B6509F9FB9}" destId="{E0144B9E-ACC7-4C30-BBD4-6B7391E3E346}" srcOrd="1" destOrd="0" presId="urn:microsoft.com/office/officeart/2009/3/layout/HorizontalOrganizationChart"/>
    <dgm:cxn modelId="{10ED6B00-1223-4C32-A8DE-F6179C51761E}" type="presOf" srcId="{836101F1-70C0-4C77-9A06-C87E3FA9A59D}" destId="{F7A85C53-EDA9-4CDD-A296-53176AC672C0}" srcOrd="1" destOrd="0" presId="urn:microsoft.com/office/officeart/2009/3/layout/HorizontalOrganizationChart"/>
    <dgm:cxn modelId="{A9E9FE09-4DF7-4E53-ACB6-AC48620A3E55}" type="presOf" srcId="{9C29B386-C6A4-475C-95BC-9AE421D300BB}" destId="{4FF7FDC7-075E-43FB-B03F-DBC2539C26BD}" srcOrd="1" destOrd="0" presId="urn:microsoft.com/office/officeart/2009/3/layout/HorizontalOrganizationChart"/>
    <dgm:cxn modelId="{A54A9865-01A0-4F31-A50C-286289437E31}" type="presOf" srcId="{951869BB-BD2A-43BD-A79B-9310579ED2FF}" destId="{59BFA516-DBDE-4155-AE47-ABA4F6DD4E73}" srcOrd="0" destOrd="0" presId="urn:microsoft.com/office/officeart/2009/3/layout/HorizontalOrganizationChart"/>
    <dgm:cxn modelId="{F3F829A3-A57B-4995-A08E-B4FA66116666}" type="presOf" srcId="{09022913-169E-4D17-BC32-D8335A1DE3FC}" destId="{B6AF0E30-162F-4B05-BCD1-C8C219A8388C}" srcOrd="1" destOrd="0" presId="urn:microsoft.com/office/officeart/2009/3/layout/HorizontalOrganizationChart"/>
    <dgm:cxn modelId="{4B472C04-E7F8-4C2C-81DA-10644B217641}" srcId="{836101F1-70C0-4C77-9A06-C87E3FA9A59D}" destId="{F22A8DF2-5D73-433E-B1DF-D460388DF0A0}" srcOrd="2" destOrd="0" parTransId="{91AF95A2-AB25-4959-8DEA-860725A48612}" sibTransId="{39605772-D7AB-4048-A2DE-3638346E06E7}"/>
    <dgm:cxn modelId="{06B0014E-4E96-4CF0-9E78-EF0C5A9ABA54}" type="presOf" srcId="{208C44C7-88DF-4556-B82A-27CB5192545F}" destId="{A2CFFAB4-E808-47DE-A281-F58FDD79A8B2}" srcOrd="0" destOrd="0" presId="urn:microsoft.com/office/officeart/2009/3/layout/HorizontalOrganizationChart"/>
    <dgm:cxn modelId="{E32AB449-7F2D-4F4D-B164-EC8FDA6B7B25}" type="presOf" srcId="{40129C28-37FB-4F9A-8945-F60A0A1D0E30}" destId="{346D0710-42E1-4B8F-A21B-EFF34E665FD1}" srcOrd="1" destOrd="0" presId="urn:microsoft.com/office/officeart/2009/3/layout/HorizontalOrganizationChart"/>
    <dgm:cxn modelId="{9745B224-87D8-4B50-AB76-A0C9009A76D6}" type="presOf" srcId="{0A3D70B6-468B-4799-ACAE-9F501B3B6AA9}" destId="{94EA98B4-22D7-4D7D-98F8-A4CA5C4BD8C5}" srcOrd="0" destOrd="0" presId="urn:microsoft.com/office/officeart/2009/3/layout/HorizontalOrganizationChart"/>
    <dgm:cxn modelId="{354611E8-BB47-407E-A73B-73F1A0176240}" srcId="{F22A8DF2-5D73-433E-B1DF-D460388DF0A0}" destId="{4A0D66B8-B835-4544-8274-45BA7CF070AC}" srcOrd="1" destOrd="0" parTransId="{951869BB-BD2A-43BD-A79B-9310579ED2FF}" sibTransId="{549C5EEB-EE70-4CD1-A8B8-3B17CB70BED8}"/>
    <dgm:cxn modelId="{B726DED4-9E46-4767-BE3C-F241F62ED092}" type="presParOf" srcId="{BA6450D2-79E1-42C8-B9D3-21898D0138DF}" destId="{EFAFD969-24CA-4084-8FF4-E818497D7C94}" srcOrd="0" destOrd="0" presId="urn:microsoft.com/office/officeart/2009/3/layout/HorizontalOrganizationChart"/>
    <dgm:cxn modelId="{BACEF6EA-0F53-475F-95ED-874F7540752E}" type="presParOf" srcId="{EFAFD969-24CA-4084-8FF4-E818497D7C94}" destId="{78818AED-491D-4203-9A50-BC2C9B55844E}" srcOrd="0" destOrd="0" presId="urn:microsoft.com/office/officeart/2009/3/layout/HorizontalOrganizationChart"/>
    <dgm:cxn modelId="{361FDFE4-A3AC-41B2-BDE9-D1FAA4D384D0}" type="presParOf" srcId="{78818AED-491D-4203-9A50-BC2C9B55844E}" destId="{B942953B-DEF5-43B5-90CD-50A697DA559A}" srcOrd="0" destOrd="0" presId="urn:microsoft.com/office/officeart/2009/3/layout/HorizontalOrganizationChart"/>
    <dgm:cxn modelId="{17099A8D-917E-4566-86BB-1ED887EDBD69}" type="presParOf" srcId="{78818AED-491D-4203-9A50-BC2C9B55844E}" destId="{F7A85C53-EDA9-4CDD-A296-53176AC672C0}" srcOrd="1" destOrd="0" presId="urn:microsoft.com/office/officeart/2009/3/layout/HorizontalOrganizationChart"/>
    <dgm:cxn modelId="{76A8134C-68F0-4F10-B5B1-717EE7BE3544}" type="presParOf" srcId="{EFAFD969-24CA-4084-8FF4-E818497D7C94}" destId="{C2287F93-223B-4D8B-8B32-D07679442793}" srcOrd="1" destOrd="0" presId="urn:microsoft.com/office/officeart/2009/3/layout/HorizontalOrganizationChart"/>
    <dgm:cxn modelId="{551E2589-01A0-4FE8-87D2-7EFFBE61C2BE}" type="presParOf" srcId="{C2287F93-223B-4D8B-8B32-D07679442793}" destId="{94EA98B4-22D7-4D7D-98F8-A4CA5C4BD8C5}" srcOrd="0" destOrd="0" presId="urn:microsoft.com/office/officeart/2009/3/layout/HorizontalOrganizationChart"/>
    <dgm:cxn modelId="{30ADF881-6581-4024-B90D-65FDB48595C0}" type="presParOf" srcId="{C2287F93-223B-4D8B-8B32-D07679442793}" destId="{2D5F9497-E10E-4F14-A8F1-A02338EDEC55}" srcOrd="1" destOrd="0" presId="urn:microsoft.com/office/officeart/2009/3/layout/HorizontalOrganizationChart"/>
    <dgm:cxn modelId="{B2AB29F7-9BFF-42D6-8690-6E09C0D0CAA9}" type="presParOf" srcId="{2D5F9497-E10E-4F14-A8F1-A02338EDEC55}" destId="{634CE241-02F6-4A2A-8301-2B20B64EE0B5}" srcOrd="0" destOrd="0" presId="urn:microsoft.com/office/officeart/2009/3/layout/HorizontalOrganizationChart"/>
    <dgm:cxn modelId="{F87BEAF7-643A-4D51-8EFE-836FD1F68BE2}" type="presParOf" srcId="{634CE241-02F6-4A2A-8301-2B20B64EE0B5}" destId="{1989AE39-2C90-4DB6-9557-F8545560A3BE}" srcOrd="0" destOrd="0" presId="urn:microsoft.com/office/officeart/2009/3/layout/HorizontalOrganizationChart"/>
    <dgm:cxn modelId="{60141C14-0E3D-4DB2-B31B-FD2FB16D935B}" type="presParOf" srcId="{634CE241-02F6-4A2A-8301-2B20B64EE0B5}" destId="{E0144B9E-ACC7-4C30-BBD4-6B7391E3E346}" srcOrd="1" destOrd="0" presId="urn:microsoft.com/office/officeart/2009/3/layout/HorizontalOrganizationChart"/>
    <dgm:cxn modelId="{20F0EE0E-9A3A-4414-B830-C4D437B3E48D}" type="presParOf" srcId="{2D5F9497-E10E-4F14-A8F1-A02338EDEC55}" destId="{5AA9459C-EB88-4E2F-B927-E65100845C24}" srcOrd="1" destOrd="0" presId="urn:microsoft.com/office/officeart/2009/3/layout/HorizontalOrganizationChart"/>
    <dgm:cxn modelId="{C94F3E13-86BD-4BD3-BBEF-AFAE85BB1D2F}" type="presParOf" srcId="{2D5F9497-E10E-4F14-A8F1-A02338EDEC55}" destId="{E21F0E89-392C-4A23-A101-30619FD2D8A5}" srcOrd="2" destOrd="0" presId="urn:microsoft.com/office/officeart/2009/3/layout/HorizontalOrganizationChart"/>
    <dgm:cxn modelId="{50368FCA-8E15-466E-BD3F-A607D709FF9B}" type="presParOf" srcId="{C2287F93-223B-4D8B-8B32-D07679442793}" destId="{A2CFFAB4-E808-47DE-A281-F58FDD79A8B2}" srcOrd="2" destOrd="0" presId="urn:microsoft.com/office/officeart/2009/3/layout/HorizontalOrganizationChart"/>
    <dgm:cxn modelId="{1821CD65-B701-4AAD-913B-E0C781496A8E}" type="presParOf" srcId="{C2287F93-223B-4D8B-8B32-D07679442793}" destId="{35B30BA6-4A25-4524-9241-748E8E36C39D}" srcOrd="3" destOrd="0" presId="urn:microsoft.com/office/officeart/2009/3/layout/HorizontalOrganizationChart"/>
    <dgm:cxn modelId="{E4341938-4EC9-4CC4-B59A-BBCA0326AC25}" type="presParOf" srcId="{35B30BA6-4A25-4524-9241-748E8E36C39D}" destId="{77E5233A-81E3-4A65-AA80-87E4F6CD6BC0}" srcOrd="0" destOrd="0" presId="urn:microsoft.com/office/officeart/2009/3/layout/HorizontalOrganizationChart"/>
    <dgm:cxn modelId="{77D6BA38-765E-4DB4-815C-68B32C059749}" type="presParOf" srcId="{77E5233A-81E3-4A65-AA80-87E4F6CD6BC0}" destId="{1977115B-6D6F-42F5-9771-CC254AB10A7B}" srcOrd="0" destOrd="0" presId="urn:microsoft.com/office/officeart/2009/3/layout/HorizontalOrganizationChart"/>
    <dgm:cxn modelId="{46F6A87B-F0DE-47C4-A95F-D50F412E8ED9}" type="presParOf" srcId="{77E5233A-81E3-4A65-AA80-87E4F6CD6BC0}" destId="{4FF7FDC7-075E-43FB-B03F-DBC2539C26BD}" srcOrd="1" destOrd="0" presId="urn:microsoft.com/office/officeart/2009/3/layout/HorizontalOrganizationChart"/>
    <dgm:cxn modelId="{91D08E15-7F69-4AF5-BD5C-4FF8ABF78C04}" type="presParOf" srcId="{35B30BA6-4A25-4524-9241-748E8E36C39D}" destId="{B156BBF8-E410-455D-8F52-3A405C2F9CA1}" srcOrd="1" destOrd="0" presId="urn:microsoft.com/office/officeart/2009/3/layout/HorizontalOrganizationChart"/>
    <dgm:cxn modelId="{27BBE30D-8973-4513-8F5B-520C12A18419}" type="presParOf" srcId="{35B30BA6-4A25-4524-9241-748E8E36C39D}" destId="{A6ECDAED-91E5-433B-B191-CD588FB2E6EF}" srcOrd="2" destOrd="0" presId="urn:microsoft.com/office/officeart/2009/3/layout/HorizontalOrganizationChart"/>
    <dgm:cxn modelId="{37A0908C-DA8E-4A69-A1FE-621C4DDAAB46}" type="presParOf" srcId="{C2287F93-223B-4D8B-8B32-D07679442793}" destId="{DFE93AEB-554B-45D1-95CE-D0C2AA3364CB}" srcOrd="4" destOrd="0" presId="urn:microsoft.com/office/officeart/2009/3/layout/HorizontalOrganizationChart"/>
    <dgm:cxn modelId="{1B69B087-5813-4F4B-9A11-BD0B3B70110E}" type="presParOf" srcId="{C2287F93-223B-4D8B-8B32-D07679442793}" destId="{50607A5E-9362-477B-B2C9-22AB9BA2140E}" srcOrd="5" destOrd="0" presId="urn:microsoft.com/office/officeart/2009/3/layout/HorizontalOrganizationChart"/>
    <dgm:cxn modelId="{600150DC-4143-478D-B694-A3D83AF45E4F}" type="presParOf" srcId="{50607A5E-9362-477B-B2C9-22AB9BA2140E}" destId="{0C961106-974C-47B5-BD2F-7DBF4C052C88}" srcOrd="0" destOrd="0" presId="urn:microsoft.com/office/officeart/2009/3/layout/HorizontalOrganizationChart"/>
    <dgm:cxn modelId="{EF283393-ACEB-4C77-86B6-0C27F9DA5CB5}" type="presParOf" srcId="{0C961106-974C-47B5-BD2F-7DBF4C052C88}" destId="{DEB56249-1512-4E1A-8CA0-F2DC0F87B841}" srcOrd="0" destOrd="0" presId="urn:microsoft.com/office/officeart/2009/3/layout/HorizontalOrganizationChart"/>
    <dgm:cxn modelId="{D82A5AE8-8604-4302-8043-FA4E47AFB213}" type="presParOf" srcId="{0C961106-974C-47B5-BD2F-7DBF4C052C88}" destId="{7DEF47E9-BE45-4837-8720-EC3A1E224D52}" srcOrd="1" destOrd="0" presId="urn:microsoft.com/office/officeart/2009/3/layout/HorizontalOrganizationChart"/>
    <dgm:cxn modelId="{7990BB5D-E563-48C5-A2D5-8E223B16B2B6}" type="presParOf" srcId="{50607A5E-9362-477B-B2C9-22AB9BA2140E}" destId="{7F93E9AD-441B-488E-9348-5DACF41F53FB}" srcOrd="1" destOrd="0" presId="urn:microsoft.com/office/officeart/2009/3/layout/HorizontalOrganizationChart"/>
    <dgm:cxn modelId="{CF880342-E571-4391-9E4E-5C4E714EE4CB}" type="presParOf" srcId="{7F93E9AD-441B-488E-9348-5DACF41F53FB}" destId="{66BC3C15-9770-4CB7-908B-80B3D037C928}" srcOrd="0" destOrd="0" presId="urn:microsoft.com/office/officeart/2009/3/layout/HorizontalOrganizationChart"/>
    <dgm:cxn modelId="{D1491A3C-891A-493A-A93B-D36BBB5CEB6D}" type="presParOf" srcId="{7F93E9AD-441B-488E-9348-5DACF41F53FB}" destId="{FF917121-4D11-4791-BF1F-701E421DBB63}" srcOrd="1" destOrd="0" presId="urn:microsoft.com/office/officeart/2009/3/layout/HorizontalOrganizationChart"/>
    <dgm:cxn modelId="{8482CD41-06B0-43A6-9722-8A6C0467DDB1}" type="presParOf" srcId="{FF917121-4D11-4791-BF1F-701E421DBB63}" destId="{904728DB-F9FC-42E8-A2CC-22AD481533D6}" srcOrd="0" destOrd="0" presId="urn:microsoft.com/office/officeart/2009/3/layout/HorizontalOrganizationChart"/>
    <dgm:cxn modelId="{3E288B61-D1BE-4A27-BAC7-1E7D02B92333}" type="presParOf" srcId="{904728DB-F9FC-42E8-A2CC-22AD481533D6}" destId="{7ACDD478-B108-4912-A92F-532389F41D8E}" srcOrd="0" destOrd="0" presId="urn:microsoft.com/office/officeart/2009/3/layout/HorizontalOrganizationChart"/>
    <dgm:cxn modelId="{140F4CAC-9875-4CB4-A11C-F650CD622651}" type="presParOf" srcId="{904728DB-F9FC-42E8-A2CC-22AD481533D6}" destId="{346D0710-42E1-4B8F-A21B-EFF34E665FD1}" srcOrd="1" destOrd="0" presId="urn:microsoft.com/office/officeart/2009/3/layout/HorizontalOrganizationChart"/>
    <dgm:cxn modelId="{4CE7B5FF-3830-493B-B021-EC99474117CF}" type="presParOf" srcId="{FF917121-4D11-4791-BF1F-701E421DBB63}" destId="{B361A534-0951-40DA-A540-CE3183D24A27}" srcOrd="1" destOrd="0" presId="urn:microsoft.com/office/officeart/2009/3/layout/HorizontalOrganizationChart"/>
    <dgm:cxn modelId="{5CCB55B4-1E93-423F-8AEE-5C4ECD4CB619}" type="presParOf" srcId="{FF917121-4D11-4791-BF1F-701E421DBB63}" destId="{34F9E62C-A338-4E10-9834-C2631C7314EC}" srcOrd="2" destOrd="0" presId="urn:microsoft.com/office/officeart/2009/3/layout/HorizontalOrganizationChart"/>
    <dgm:cxn modelId="{8F77931B-8FC4-4D41-923F-549137224B82}" type="presParOf" srcId="{7F93E9AD-441B-488E-9348-5DACF41F53FB}" destId="{59BFA516-DBDE-4155-AE47-ABA4F6DD4E73}" srcOrd="2" destOrd="0" presId="urn:microsoft.com/office/officeart/2009/3/layout/HorizontalOrganizationChart"/>
    <dgm:cxn modelId="{61AC1C54-72E2-494E-A520-600F2CA15CA1}" type="presParOf" srcId="{7F93E9AD-441B-488E-9348-5DACF41F53FB}" destId="{4C3F9435-580E-47C9-AE4C-3023D616278A}" srcOrd="3" destOrd="0" presId="urn:microsoft.com/office/officeart/2009/3/layout/HorizontalOrganizationChart"/>
    <dgm:cxn modelId="{5911325F-D5FA-48F0-ABFB-A56F0A3A3EED}" type="presParOf" srcId="{4C3F9435-580E-47C9-AE4C-3023D616278A}" destId="{A1FDFEF4-E4B1-433A-A131-3652B94B79D0}" srcOrd="0" destOrd="0" presId="urn:microsoft.com/office/officeart/2009/3/layout/HorizontalOrganizationChart"/>
    <dgm:cxn modelId="{4003AFD7-0F3E-40AF-8CC9-E33FFB38D65A}" type="presParOf" srcId="{A1FDFEF4-E4B1-433A-A131-3652B94B79D0}" destId="{BEF44012-D382-4649-9109-F07FC9BDD15E}" srcOrd="0" destOrd="0" presId="urn:microsoft.com/office/officeart/2009/3/layout/HorizontalOrganizationChart"/>
    <dgm:cxn modelId="{1DEEB954-8B53-4278-A7C9-7AB923123A75}" type="presParOf" srcId="{A1FDFEF4-E4B1-433A-A131-3652B94B79D0}" destId="{17397906-A9A8-403C-A5BE-587F60D9F727}" srcOrd="1" destOrd="0" presId="urn:microsoft.com/office/officeart/2009/3/layout/HorizontalOrganizationChart"/>
    <dgm:cxn modelId="{E20ED39B-8543-4117-A257-ADF93E23A76B}" type="presParOf" srcId="{4C3F9435-580E-47C9-AE4C-3023D616278A}" destId="{3C562CB5-B35F-425F-A1BA-7E72BA9E745E}" srcOrd="1" destOrd="0" presId="urn:microsoft.com/office/officeart/2009/3/layout/HorizontalOrganizationChart"/>
    <dgm:cxn modelId="{A342C6D9-2739-4B9D-9B7F-9C4CBE16D1BB}" type="presParOf" srcId="{4C3F9435-580E-47C9-AE4C-3023D616278A}" destId="{F4CB4675-FB3C-4B70-8689-C184EEC65757}" srcOrd="2" destOrd="0" presId="urn:microsoft.com/office/officeart/2009/3/layout/HorizontalOrganizationChart"/>
    <dgm:cxn modelId="{94CB80A4-EFDC-4668-BF8A-AA42A9CBE51E}" type="presParOf" srcId="{7F93E9AD-441B-488E-9348-5DACF41F53FB}" destId="{AD59564C-236E-4485-808B-5C73828617C0}" srcOrd="4" destOrd="0" presId="urn:microsoft.com/office/officeart/2009/3/layout/HorizontalOrganizationChart"/>
    <dgm:cxn modelId="{F3281408-3F7A-4AAC-A554-BFAAFE784D79}" type="presParOf" srcId="{7F93E9AD-441B-488E-9348-5DACF41F53FB}" destId="{5223249B-4E89-41DF-9F56-BBF0414327F2}" srcOrd="5" destOrd="0" presId="urn:microsoft.com/office/officeart/2009/3/layout/HorizontalOrganizationChart"/>
    <dgm:cxn modelId="{5A19A4E9-9719-43DA-A27D-47ED30EF758C}" type="presParOf" srcId="{5223249B-4E89-41DF-9F56-BBF0414327F2}" destId="{F6486D65-E084-4BC6-A3F1-94F998727443}" srcOrd="0" destOrd="0" presId="urn:microsoft.com/office/officeart/2009/3/layout/HorizontalOrganizationChart"/>
    <dgm:cxn modelId="{B6FA5DBF-C8E6-4EA5-AAD8-3E9FD374E0E7}" type="presParOf" srcId="{F6486D65-E084-4BC6-A3F1-94F998727443}" destId="{11CCE03E-84AA-4A4D-9DC1-5B1EBD5CC7DF}" srcOrd="0" destOrd="0" presId="urn:microsoft.com/office/officeart/2009/3/layout/HorizontalOrganizationChart"/>
    <dgm:cxn modelId="{0FA5FB8D-2C54-45B6-8741-726565CEA68E}" type="presParOf" srcId="{F6486D65-E084-4BC6-A3F1-94F998727443}" destId="{B6AF0E30-162F-4B05-BCD1-C8C219A8388C}" srcOrd="1" destOrd="0" presId="urn:microsoft.com/office/officeart/2009/3/layout/HorizontalOrganizationChart"/>
    <dgm:cxn modelId="{E9992DA2-88AF-468F-BEAF-B665E9729D4C}" type="presParOf" srcId="{5223249B-4E89-41DF-9F56-BBF0414327F2}" destId="{C22B3CB2-B35C-4711-B734-D62B884A1DCE}" srcOrd="1" destOrd="0" presId="urn:microsoft.com/office/officeart/2009/3/layout/HorizontalOrganizationChart"/>
    <dgm:cxn modelId="{8B2ACE71-0B99-431C-9B4E-BA5BBB04CB71}" type="presParOf" srcId="{5223249B-4E89-41DF-9F56-BBF0414327F2}" destId="{4E62D4B2-0421-4F8E-BBED-193A702BEAE8}" srcOrd="2" destOrd="0" presId="urn:microsoft.com/office/officeart/2009/3/layout/HorizontalOrganizationChart"/>
    <dgm:cxn modelId="{CA0A34A5-1BD5-4300-981E-5B00E447B88B}" type="presParOf" srcId="{50607A5E-9362-477B-B2C9-22AB9BA2140E}" destId="{9E7D7914-788F-475F-8282-3EF8C71C9561}" srcOrd="2" destOrd="0" presId="urn:microsoft.com/office/officeart/2009/3/layout/HorizontalOrganizationChart"/>
    <dgm:cxn modelId="{CABE8F85-7DB0-48D5-B8B1-028B1B9B2E0A}" type="presParOf" srcId="{C2287F93-223B-4D8B-8B32-D07679442793}" destId="{A3A24711-FC2F-4682-995F-BD4D97A74E6E}" srcOrd="6" destOrd="0" presId="urn:microsoft.com/office/officeart/2009/3/layout/HorizontalOrganizationChart"/>
    <dgm:cxn modelId="{05223FF0-5910-4AE4-9B0E-A8E80BA6CCB3}" type="presParOf" srcId="{C2287F93-223B-4D8B-8B32-D07679442793}" destId="{75CB5666-A703-4DB7-8075-EDC21CAA4442}" srcOrd="7" destOrd="0" presId="urn:microsoft.com/office/officeart/2009/3/layout/HorizontalOrganizationChart"/>
    <dgm:cxn modelId="{D86EA471-ED86-465F-B707-D6B73C78DA76}" type="presParOf" srcId="{75CB5666-A703-4DB7-8075-EDC21CAA4442}" destId="{C8086D21-C2C7-4998-A2B7-02E1EE63A5AC}" srcOrd="0" destOrd="0" presId="urn:microsoft.com/office/officeart/2009/3/layout/HorizontalOrganizationChart"/>
    <dgm:cxn modelId="{C1722374-3A2E-45D2-9493-0EE78DFA813A}" type="presParOf" srcId="{C8086D21-C2C7-4998-A2B7-02E1EE63A5AC}" destId="{252F3114-D033-4D2E-9BE2-FBAAA3BDDE72}" srcOrd="0" destOrd="0" presId="urn:microsoft.com/office/officeart/2009/3/layout/HorizontalOrganizationChart"/>
    <dgm:cxn modelId="{36B186B2-B762-4BC8-95EB-731598E3329A}" type="presParOf" srcId="{C8086D21-C2C7-4998-A2B7-02E1EE63A5AC}" destId="{EEF83EB1-D9A4-4876-B5BB-F140055E48C5}" srcOrd="1" destOrd="0" presId="urn:microsoft.com/office/officeart/2009/3/layout/HorizontalOrganizationChart"/>
    <dgm:cxn modelId="{86A89EC0-5906-40F4-8BA6-4A6E3A344E4D}" type="presParOf" srcId="{75CB5666-A703-4DB7-8075-EDC21CAA4442}" destId="{30159DDD-A4D9-4237-8F11-C48C3A96E65B}" srcOrd="1" destOrd="0" presId="urn:microsoft.com/office/officeart/2009/3/layout/HorizontalOrganizationChart"/>
    <dgm:cxn modelId="{15286DCB-4722-4645-A027-242A7893F865}" type="presParOf" srcId="{75CB5666-A703-4DB7-8075-EDC21CAA4442}" destId="{5F29DC19-6785-4925-9268-5690DB88D836}" srcOrd="2" destOrd="0" presId="urn:microsoft.com/office/officeart/2009/3/layout/HorizontalOrganizationChart"/>
    <dgm:cxn modelId="{85AA0A56-8179-49E8-86DF-DC0C5C7143C9}" type="presParOf" srcId="{C2287F93-223B-4D8B-8B32-D07679442793}" destId="{E9F9824B-F686-4CE9-8EC6-E8AC528B8BDF}" srcOrd="8" destOrd="0" presId="urn:microsoft.com/office/officeart/2009/3/layout/HorizontalOrganizationChart"/>
    <dgm:cxn modelId="{978492C5-47EA-446B-9CE3-F55B15D98610}" type="presParOf" srcId="{C2287F93-223B-4D8B-8B32-D07679442793}" destId="{17933CA8-A779-4035-A7A7-779F804CE4A3}" srcOrd="9" destOrd="0" presId="urn:microsoft.com/office/officeart/2009/3/layout/HorizontalOrganizationChart"/>
    <dgm:cxn modelId="{619289C0-C71B-4F2B-956B-33BD5D0B6709}" type="presParOf" srcId="{17933CA8-A779-4035-A7A7-779F804CE4A3}" destId="{C4D58C2C-FDD4-4592-A360-4AD6980C75F6}" srcOrd="0" destOrd="0" presId="urn:microsoft.com/office/officeart/2009/3/layout/HorizontalOrganizationChart"/>
    <dgm:cxn modelId="{80A1D0DD-28F2-4ADC-8484-6536915CE61E}" type="presParOf" srcId="{C4D58C2C-FDD4-4592-A360-4AD6980C75F6}" destId="{1BF2B257-AA3A-45ED-AE2E-BD3379C43EFB}" srcOrd="0" destOrd="0" presId="urn:microsoft.com/office/officeart/2009/3/layout/HorizontalOrganizationChart"/>
    <dgm:cxn modelId="{26E9C0C0-3594-4CE1-A25F-207F9C8AAD35}" type="presParOf" srcId="{C4D58C2C-FDD4-4592-A360-4AD6980C75F6}" destId="{06EE88DE-7519-4D5F-8859-A4899604BFE8}" srcOrd="1" destOrd="0" presId="urn:microsoft.com/office/officeart/2009/3/layout/HorizontalOrganizationChart"/>
    <dgm:cxn modelId="{DE305C70-E1A1-493C-ACF9-5BFE30E8AA92}" type="presParOf" srcId="{17933CA8-A779-4035-A7A7-779F804CE4A3}" destId="{89F299D3-713C-4DAA-9396-68282A11E226}" srcOrd="1" destOrd="0" presId="urn:microsoft.com/office/officeart/2009/3/layout/HorizontalOrganizationChart"/>
    <dgm:cxn modelId="{EFC1E9D1-4703-47BD-AE43-4E878ED06FCF}" type="presParOf" srcId="{17933CA8-A779-4035-A7A7-779F804CE4A3}" destId="{7F419F3B-8B4B-483F-B47D-F07E72C1DF95}" srcOrd="2" destOrd="0" presId="urn:microsoft.com/office/officeart/2009/3/layout/HorizontalOrganizationChart"/>
    <dgm:cxn modelId="{AA937D86-F43C-4525-8AFE-63FE6915A5FB}" type="presParOf" srcId="{C2287F93-223B-4D8B-8B32-D07679442793}" destId="{7FABA7AC-4022-4EE3-9993-4E6F80726286}" srcOrd="10" destOrd="0" presId="urn:microsoft.com/office/officeart/2009/3/layout/HorizontalOrganizationChart"/>
    <dgm:cxn modelId="{A338B49D-1CAE-4250-9906-8681B0EBE6A4}" type="presParOf" srcId="{C2287F93-223B-4D8B-8B32-D07679442793}" destId="{F7471AE5-B0C7-495A-B941-E6017737A345}" srcOrd="11" destOrd="0" presId="urn:microsoft.com/office/officeart/2009/3/layout/HorizontalOrganizationChart"/>
    <dgm:cxn modelId="{F35CE2E9-78BC-4B9C-851F-AB3BF15DEAFB}" type="presParOf" srcId="{F7471AE5-B0C7-495A-B941-E6017737A345}" destId="{F7C47958-5F1A-4EFB-A061-781BBFA480B6}" srcOrd="0" destOrd="0" presId="urn:microsoft.com/office/officeart/2009/3/layout/HorizontalOrganizationChart"/>
    <dgm:cxn modelId="{0D2315BF-B679-41C9-86BE-E14B808410AA}" type="presParOf" srcId="{F7C47958-5F1A-4EFB-A061-781BBFA480B6}" destId="{C77AD542-0E71-49D7-B22D-FC84C457173A}" srcOrd="0" destOrd="0" presId="urn:microsoft.com/office/officeart/2009/3/layout/HorizontalOrganizationChart"/>
    <dgm:cxn modelId="{4E9E6C32-F338-4355-82C9-D904D6B1C99B}" type="presParOf" srcId="{F7C47958-5F1A-4EFB-A061-781BBFA480B6}" destId="{0B98678D-80F7-4479-BF34-BD310DA0F2F2}" srcOrd="1" destOrd="0" presId="urn:microsoft.com/office/officeart/2009/3/layout/HorizontalOrganizationChart"/>
    <dgm:cxn modelId="{895E4A01-D2AB-499F-B193-C29B933FEF1E}" type="presParOf" srcId="{F7471AE5-B0C7-495A-B941-E6017737A345}" destId="{5A240B43-7940-48D0-8BFA-5E425C6E37DD}" srcOrd="1" destOrd="0" presId="urn:microsoft.com/office/officeart/2009/3/layout/HorizontalOrganizationChart"/>
    <dgm:cxn modelId="{2AA6476D-61B6-4247-810A-35580368C465}" type="presParOf" srcId="{F7471AE5-B0C7-495A-B941-E6017737A345}" destId="{E7BBB080-7505-4783-A1DE-F66E37DE6230}" srcOrd="2" destOrd="0" presId="urn:microsoft.com/office/officeart/2009/3/layout/HorizontalOrganizationChart"/>
    <dgm:cxn modelId="{2E64229C-D618-4A88-9533-211FEDC522B3}" type="presParOf" srcId="{EFAFD969-24CA-4084-8FF4-E818497D7C94}" destId="{48723D7E-3979-4F65-857B-849D8608C7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36EB2-3727-4F45-BD21-109F4E868B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6101F1-70C0-4C77-9A06-C87E3FA9A59D}">
      <dgm:prSet phldrT="[文本]"/>
      <dgm:spPr/>
      <dgm:t>
        <a:bodyPr/>
        <a:lstStyle/>
        <a:p>
          <a:r>
            <a:rPr lang="en-US" altLang="zh-CN" smtClean="0"/>
            <a:t>java</a:t>
          </a:r>
          <a:r>
            <a:rPr lang="zh-CN" altLang="en-US" smtClean="0"/>
            <a:t>高级</a:t>
          </a:r>
          <a:endParaRPr lang="zh-CN" altLang="en-US"/>
        </a:p>
      </dgm:t>
    </dgm:pt>
    <dgm:pt modelId="{59C60459-2F89-41F1-AC34-A8FB12992DB0}" type="par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F19A51B1-4FB5-4DB2-BB69-7725B20F1BA3}" type="sib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CA3856E1-8897-463D-838F-B6B6509F9FB9}">
      <dgm:prSet phldrT="[文本]"/>
      <dgm:spPr/>
      <dgm:t>
        <a:bodyPr/>
        <a:lstStyle/>
        <a:p>
          <a:r>
            <a:rPr lang="zh-CN" altLang="en-US" smtClean="0"/>
            <a:t>多线程</a:t>
          </a:r>
          <a:endParaRPr lang="zh-CN" altLang="en-US"/>
        </a:p>
      </dgm:t>
    </dgm:pt>
    <dgm:pt modelId="{0A3D70B6-468B-4799-ACAE-9F501B3B6AA9}" type="par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73819976-7463-4074-A303-A44E08DBEAC3}" type="sib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20449CEF-5656-4E98-BA02-96B3C10B287A}">
      <dgm:prSet phldrT="[文本]"/>
      <dgm:spPr/>
      <dgm:t>
        <a:bodyPr/>
        <a:lstStyle/>
        <a:p>
          <a:r>
            <a:rPr lang="zh-CN" altLang="en-US" smtClean="0"/>
            <a:t>泛型</a:t>
          </a:r>
          <a:endParaRPr lang="zh-CN" altLang="en-US"/>
        </a:p>
      </dgm:t>
    </dgm:pt>
    <dgm:pt modelId="{20725979-E017-4040-A2A2-D75DA98BF798}" type="parTrans" cxnId="{871FA9C4-0218-41A5-8BEB-2B46EDC732D1}">
      <dgm:prSet/>
      <dgm:spPr/>
      <dgm:t>
        <a:bodyPr/>
        <a:lstStyle/>
        <a:p>
          <a:endParaRPr lang="zh-CN" altLang="en-US"/>
        </a:p>
      </dgm:t>
    </dgm:pt>
    <dgm:pt modelId="{7BBC5093-ACFD-4A71-B320-03EDE911B9B6}" type="sibTrans" cxnId="{871FA9C4-0218-41A5-8BEB-2B46EDC732D1}">
      <dgm:prSet/>
      <dgm:spPr/>
      <dgm:t>
        <a:bodyPr/>
        <a:lstStyle/>
        <a:p>
          <a:endParaRPr lang="zh-CN" altLang="en-US"/>
        </a:p>
      </dgm:t>
    </dgm:pt>
    <dgm:pt modelId="{68DC4833-7943-44F4-96AE-16C821131D69}">
      <dgm:prSet phldrT="[文本]"/>
      <dgm:spPr/>
      <dgm:t>
        <a:bodyPr/>
        <a:lstStyle/>
        <a:p>
          <a:r>
            <a:rPr lang="en-US" altLang="zh-CN" smtClean="0"/>
            <a:t>IO/NIO/</a:t>
          </a:r>
          <a:r>
            <a:rPr lang="zh-CN" altLang="en-US" smtClean="0"/>
            <a:t>序列化</a:t>
          </a:r>
          <a:endParaRPr lang="zh-CN" altLang="en-US"/>
        </a:p>
      </dgm:t>
    </dgm:pt>
    <dgm:pt modelId="{094B09E8-09F4-4BCB-A074-1C7B887EB54D}" type="parTrans" cxnId="{DD80A462-E7B0-49C9-9808-8E24F903B330}">
      <dgm:prSet/>
      <dgm:spPr/>
      <dgm:t>
        <a:bodyPr/>
        <a:lstStyle/>
        <a:p>
          <a:endParaRPr lang="zh-CN" altLang="en-US"/>
        </a:p>
      </dgm:t>
    </dgm:pt>
    <dgm:pt modelId="{B0A32342-359D-4FDE-AC57-259B348F0751}" type="sibTrans" cxnId="{DD80A462-E7B0-49C9-9808-8E24F903B330}">
      <dgm:prSet/>
      <dgm:spPr/>
      <dgm:t>
        <a:bodyPr/>
        <a:lstStyle/>
        <a:p>
          <a:endParaRPr lang="zh-CN" altLang="en-US"/>
        </a:p>
      </dgm:t>
    </dgm:pt>
    <dgm:pt modelId="{7B25B57F-48C5-4957-90AD-22069389A8AA}">
      <dgm:prSet phldrT="[文本]"/>
      <dgm:spPr/>
      <dgm:t>
        <a:bodyPr/>
        <a:lstStyle/>
        <a:p>
          <a:r>
            <a:rPr lang="zh-CN" altLang="en-US" smtClean="0"/>
            <a:t>网络通信</a:t>
          </a:r>
          <a:endParaRPr lang="zh-CN" altLang="en-US"/>
        </a:p>
      </dgm:t>
    </dgm:pt>
    <dgm:pt modelId="{3780BBA9-28C3-44B0-A033-33F14B4A024F}" type="parTrans" cxnId="{D26E5FA7-F944-4E8C-AA36-910138A4F722}">
      <dgm:prSet/>
      <dgm:spPr/>
      <dgm:t>
        <a:bodyPr/>
        <a:lstStyle/>
        <a:p>
          <a:endParaRPr lang="zh-CN" altLang="en-US"/>
        </a:p>
      </dgm:t>
    </dgm:pt>
    <dgm:pt modelId="{0D3770B9-5EE4-49A9-8273-DA7122789D35}" type="sibTrans" cxnId="{D26E5FA7-F944-4E8C-AA36-910138A4F722}">
      <dgm:prSet/>
      <dgm:spPr/>
      <dgm:t>
        <a:bodyPr/>
        <a:lstStyle/>
        <a:p>
          <a:endParaRPr lang="zh-CN" altLang="en-US"/>
        </a:p>
      </dgm:t>
    </dgm:pt>
    <dgm:pt modelId="{9FC397E3-7243-497E-86DA-157E7ADFA3C0}">
      <dgm:prSet phldrT="[文本]"/>
      <dgm:spPr/>
      <dgm:t>
        <a:bodyPr/>
        <a:lstStyle/>
        <a:p>
          <a:r>
            <a:rPr lang="zh-CN" altLang="en-US" smtClean="0"/>
            <a:t>反射</a:t>
          </a:r>
          <a:endParaRPr lang="zh-CN" altLang="en-US"/>
        </a:p>
      </dgm:t>
    </dgm:pt>
    <dgm:pt modelId="{4F9EABA6-8BB4-4943-B234-DE0560FEAF54}" type="parTrans" cxnId="{7FD36EA2-33EA-4FB3-BDD1-C279294B6544}">
      <dgm:prSet/>
      <dgm:spPr/>
      <dgm:t>
        <a:bodyPr/>
        <a:lstStyle/>
        <a:p>
          <a:endParaRPr lang="zh-CN" altLang="en-US"/>
        </a:p>
      </dgm:t>
    </dgm:pt>
    <dgm:pt modelId="{345C5F32-4563-4967-A134-185C39290EB4}" type="sibTrans" cxnId="{7FD36EA2-33EA-4FB3-BDD1-C279294B6544}">
      <dgm:prSet/>
      <dgm:spPr/>
      <dgm:t>
        <a:bodyPr/>
        <a:lstStyle/>
        <a:p>
          <a:endParaRPr lang="zh-CN" altLang="en-US"/>
        </a:p>
      </dgm:t>
    </dgm:pt>
    <dgm:pt modelId="{2139D37A-8E14-45DD-92A7-1785CB68C736}">
      <dgm:prSet phldrT="[文本]"/>
      <dgm:spPr/>
      <dgm:t>
        <a:bodyPr/>
        <a:lstStyle/>
        <a:p>
          <a:r>
            <a:rPr lang="zh-CN" altLang="en-US" smtClean="0"/>
            <a:t>注解</a:t>
          </a:r>
          <a:endParaRPr lang="zh-CN" altLang="en-US"/>
        </a:p>
      </dgm:t>
    </dgm:pt>
    <dgm:pt modelId="{04F04224-830B-481C-B3E7-D5229EBEC8E2}" type="parTrans" cxnId="{4ACFBA55-D36F-4910-9C8C-979EC7DACAF8}">
      <dgm:prSet/>
      <dgm:spPr/>
      <dgm:t>
        <a:bodyPr/>
        <a:lstStyle/>
        <a:p>
          <a:endParaRPr lang="zh-CN" altLang="en-US"/>
        </a:p>
      </dgm:t>
    </dgm:pt>
    <dgm:pt modelId="{35915A46-2E7F-4215-A5E2-33FF9DB9F9E1}" type="sibTrans" cxnId="{4ACFBA55-D36F-4910-9C8C-979EC7DACAF8}">
      <dgm:prSet/>
      <dgm:spPr/>
      <dgm:t>
        <a:bodyPr/>
        <a:lstStyle/>
        <a:p>
          <a:endParaRPr lang="zh-CN" altLang="en-US"/>
        </a:p>
      </dgm:t>
    </dgm:pt>
    <dgm:pt modelId="{752D60A2-C71F-4A74-8C1B-CF097508D0FB}">
      <dgm:prSet phldrT="[文本]"/>
      <dgm:spPr/>
      <dgm:t>
        <a:bodyPr/>
        <a:lstStyle/>
        <a:p>
          <a:r>
            <a:rPr lang="zh-CN" altLang="en-US" smtClean="0"/>
            <a:t>远程方法调用</a:t>
          </a:r>
          <a:endParaRPr lang="zh-CN" altLang="en-US"/>
        </a:p>
      </dgm:t>
    </dgm:pt>
    <dgm:pt modelId="{D17DA552-E1E0-4887-B68F-CB536745FC9E}" type="parTrans" cxnId="{7FE1A0A9-C3DF-4A81-B5C9-6BE9F6F168B8}">
      <dgm:prSet/>
      <dgm:spPr/>
      <dgm:t>
        <a:bodyPr/>
        <a:lstStyle/>
        <a:p>
          <a:endParaRPr lang="zh-CN" altLang="en-US"/>
        </a:p>
      </dgm:t>
    </dgm:pt>
    <dgm:pt modelId="{B9BB0E05-D52F-4E4C-8AAF-CB4C70C34DCF}" type="sibTrans" cxnId="{7FE1A0A9-C3DF-4A81-B5C9-6BE9F6F168B8}">
      <dgm:prSet/>
      <dgm:spPr/>
      <dgm:t>
        <a:bodyPr/>
        <a:lstStyle/>
        <a:p>
          <a:endParaRPr lang="zh-CN" altLang="en-US"/>
        </a:p>
      </dgm:t>
    </dgm:pt>
    <dgm:pt modelId="{6A32A9C6-E525-4599-9D39-123FC8C829B9}">
      <dgm:prSet phldrT="[文本]"/>
      <dgm:spPr/>
      <dgm:t>
        <a:bodyPr/>
        <a:lstStyle/>
        <a:p>
          <a:r>
            <a:rPr lang="en-US" altLang="zh-CN" smtClean="0"/>
            <a:t>lambda</a:t>
          </a:r>
          <a:r>
            <a:rPr lang="zh-CN" altLang="en-US" smtClean="0"/>
            <a:t>表达式</a:t>
          </a:r>
          <a:endParaRPr lang="zh-CN" altLang="en-US"/>
        </a:p>
      </dgm:t>
    </dgm:pt>
    <dgm:pt modelId="{28D2FBAD-6C11-4BF9-8E8B-611CD2819194}" type="parTrans" cxnId="{56249FE7-0FF3-4276-87DC-1CB73E07702C}">
      <dgm:prSet/>
      <dgm:spPr/>
      <dgm:t>
        <a:bodyPr/>
        <a:lstStyle/>
        <a:p>
          <a:endParaRPr lang="zh-CN" altLang="en-US"/>
        </a:p>
      </dgm:t>
    </dgm:pt>
    <dgm:pt modelId="{62795B7C-C9EE-4905-A759-2605D17A357A}" type="sibTrans" cxnId="{56249FE7-0FF3-4276-87DC-1CB73E07702C}">
      <dgm:prSet/>
      <dgm:spPr/>
      <dgm:t>
        <a:bodyPr/>
        <a:lstStyle/>
        <a:p>
          <a:endParaRPr lang="zh-CN" altLang="en-US"/>
        </a:p>
      </dgm:t>
    </dgm:pt>
    <dgm:pt modelId="{54BDB49E-39C0-47DE-A019-78E140A9E9A8}">
      <dgm:prSet phldrT="[文本]"/>
      <dgm:spPr/>
      <dgm:t>
        <a:bodyPr/>
        <a:lstStyle/>
        <a:p>
          <a:r>
            <a:rPr lang="en-US" altLang="zh-CN" smtClean="0"/>
            <a:t>Streams</a:t>
          </a:r>
          <a:endParaRPr lang="zh-CN" altLang="en-US"/>
        </a:p>
      </dgm:t>
    </dgm:pt>
    <dgm:pt modelId="{01A0E61C-1410-4E00-9FC9-D41D2A35500D}" type="parTrans" cxnId="{4F726B0C-276E-4A02-A9EA-054401F09F37}">
      <dgm:prSet/>
      <dgm:spPr/>
      <dgm:t>
        <a:bodyPr/>
        <a:lstStyle/>
        <a:p>
          <a:endParaRPr lang="zh-CN" altLang="en-US"/>
        </a:p>
      </dgm:t>
    </dgm:pt>
    <dgm:pt modelId="{78B1555D-B74A-4251-932B-B76487128C91}" type="sibTrans" cxnId="{4F726B0C-276E-4A02-A9EA-054401F09F37}">
      <dgm:prSet/>
      <dgm:spPr/>
      <dgm:t>
        <a:bodyPr/>
        <a:lstStyle/>
        <a:p>
          <a:endParaRPr lang="zh-CN" altLang="en-US"/>
        </a:p>
      </dgm:t>
    </dgm:pt>
    <dgm:pt modelId="{5744CF5C-A330-402F-9155-DA8BD99E60F1}">
      <dgm:prSet phldrT="[文本]"/>
      <dgm:spPr/>
      <dgm:t>
        <a:bodyPr/>
        <a:lstStyle/>
        <a:p>
          <a:r>
            <a:rPr lang="en-US" altLang="zh-CN" smtClean="0"/>
            <a:t>Optional</a:t>
          </a:r>
          <a:endParaRPr lang="zh-CN" altLang="en-US"/>
        </a:p>
      </dgm:t>
    </dgm:pt>
    <dgm:pt modelId="{4723F25B-2C01-42CF-9A3F-3D932387B9A2}" type="parTrans" cxnId="{FD8B579C-1277-4BEA-87F3-E323E2483C00}">
      <dgm:prSet/>
      <dgm:spPr/>
      <dgm:t>
        <a:bodyPr/>
        <a:lstStyle/>
        <a:p>
          <a:endParaRPr lang="zh-CN" altLang="en-US"/>
        </a:p>
      </dgm:t>
    </dgm:pt>
    <dgm:pt modelId="{DA7B4F16-C8D7-4A0A-927E-167888CD3BD8}" type="sibTrans" cxnId="{FD8B579C-1277-4BEA-87F3-E323E2483C00}">
      <dgm:prSet/>
      <dgm:spPr/>
      <dgm:t>
        <a:bodyPr/>
        <a:lstStyle/>
        <a:p>
          <a:endParaRPr lang="zh-CN" altLang="en-US"/>
        </a:p>
      </dgm:t>
    </dgm:pt>
    <dgm:pt modelId="{704407BC-0EC3-4829-B814-CA15622114FE}">
      <dgm:prSet phldrT="[文本]"/>
      <dgm:spPr/>
      <dgm:t>
        <a:bodyPr/>
        <a:lstStyle/>
        <a:p>
          <a:r>
            <a:rPr lang="zh-CN" altLang="en-US" smtClean="0"/>
            <a:t>方法引用</a:t>
          </a:r>
          <a:r>
            <a:rPr lang="en-US" altLang="zh-CN" smtClean="0"/>
            <a:t>/</a:t>
          </a:r>
          <a:r>
            <a:rPr lang="zh-CN" altLang="en-US" smtClean="0"/>
            <a:t>构造器引用</a:t>
          </a:r>
          <a:endParaRPr lang="zh-CN" altLang="en-US"/>
        </a:p>
      </dgm:t>
    </dgm:pt>
    <dgm:pt modelId="{8BE71776-2CD8-487F-8CFB-ECC4AE2C1EB5}" type="parTrans" cxnId="{D5F6FE7D-C8C2-42A2-A15A-1FFC573C0BE8}">
      <dgm:prSet/>
      <dgm:spPr/>
      <dgm:t>
        <a:bodyPr/>
        <a:lstStyle/>
        <a:p>
          <a:endParaRPr lang="zh-CN" altLang="en-US"/>
        </a:p>
      </dgm:t>
    </dgm:pt>
    <dgm:pt modelId="{E394BB9E-FFF5-4021-8D5A-D47C7F9BF13E}" type="sibTrans" cxnId="{D5F6FE7D-C8C2-42A2-A15A-1FFC573C0BE8}">
      <dgm:prSet/>
      <dgm:spPr/>
      <dgm:t>
        <a:bodyPr/>
        <a:lstStyle/>
        <a:p>
          <a:endParaRPr lang="zh-CN" altLang="en-US"/>
        </a:p>
      </dgm:t>
    </dgm:pt>
    <dgm:pt modelId="{BA6450D2-79E1-42C8-B9D3-21898D0138DF}" type="pres">
      <dgm:prSet presAssocID="{83F36EB2-3727-4F45-BD21-109F4E868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FAFD969-24CA-4084-8FF4-E818497D7C94}" type="pres">
      <dgm:prSet presAssocID="{836101F1-70C0-4C77-9A06-C87E3FA9A59D}" presName="hierRoot1" presStyleCnt="0">
        <dgm:presLayoutVars>
          <dgm:hierBranch val="init"/>
        </dgm:presLayoutVars>
      </dgm:prSet>
      <dgm:spPr/>
    </dgm:pt>
    <dgm:pt modelId="{78818AED-491D-4203-9A50-BC2C9B55844E}" type="pres">
      <dgm:prSet presAssocID="{836101F1-70C0-4C77-9A06-C87E3FA9A59D}" presName="rootComposite1" presStyleCnt="0"/>
      <dgm:spPr/>
    </dgm:pt>
    <dgm:pt modelId="{B942953B-DEF5-43B5-90CD-50A697DA559A}" type="pres">
      <dgm:prSet presAssocID="{836101F1-70C0-4C77-9A06-C87E3FA9A5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85C53-EDA9-4CDD-A296-53176AC672C0}" type="pres">
      <dgm:prSet presAssocID="{836101F1-70C0-4C77-9A06-C87E3FA9A59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2287F93-223B-4D8B-8B32-D07679442793}" type="pres">
      <dgm:prSet presAssocID="{836101F1-70C0-4C77-9A06-C87E3FA9A59D}" presName="hierChild2" presStyleCnt="0"/>
      <dgm:spPr/>
    </dgm:pt>
    <dgm:pt modelId="{94EA98B4-22D7-4D7D-98F8-A4CA5C4BD8C5}" type="pres">
      <dgm:prSet presAssocID="{0A3D70B6-468B-4799-ACAE-9F501B3B6AA9}" presName="Name64" presStyleLbl="parChTrans1D2" presStyleIdx="0" presStyleCnt="11"/>
      <dgm:spPr/>
      <dgm:t>
        <a:bodyPr/>
        <a:lstStyle/>
        <a:p>
          <a:endParaRPr lang="zh-CN" altLang="en-US"/>
        </a:p>
      </dgm:t>
    </dgm:pt>
    <dgm:pt modelId="{2D5F9497-E10E-4F14-A8F1-A02338EDEC55}" type="pres">
      <dgm:prSet presAssocID="{CA3856E1-8897-463D-838F-B6B6509F9FB9}" presName="hierRoot2" presStyleCnt="0">
        <dgm:presLayoutVars>
          <dgm:hierBranch val="init"/>
        </dgm:presLayoutVars>
      </dgm:prSet>
      <dgm:spPr/>
    </dgm:pt>
    <dgm:pt modelId="{634CE241-02F6-4A2A-8301-2B20B64EE0B5}" type="pres">
      <dgm:prSet presAssocID="{CA3856E1-8897-463D-838F-B6B6509F9FB9}" presName="rootComposite" presStyleCnt="0"/>
      <dgm:spPr/>
    </dgm:pt>
    <dgm:pt modelId="{1989AE39-2C90-4DB6-9557-F8545560A3BE}" type="pres">
      <dgm:prSet presAssocID="{CA3856E1-8897-463D-838F-B6B6509F9FB9}" presName="rootText" presStyleLbl="node2" presStyleIdx="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44B9E-ACC7-4C30-BBD4-6B7391E3E346}" type="pres">
      <dgm:prSet presAssocID="{CA3856E1-8897-463D-838F-B6B6509F9FB9}" presName="rootConnector" presStyleLbl="node2" presStyleIdx="0" presStyleCnt="11"/>
      <dgm:spPr/>
      <dgm:t>
        <a:bodyPr/>
        <a:lstStyle/>
        <a:p>
          <a:endParaRPr lang="zh-CN" altLang="en-US"/>
        </a:p>
      </dgm:t>
    </dgm:pt>
    <dgm:pt modelId="{5AA9459C-EB88-4E2F-B927-E65100845C24}" type="pres">
      <dgm:prSet presAssocID="{CA3856E1-8897-463D-838F-B6B6509F9FB9}" presName="hierChild4" presStyleCnt="0"/>
      <dgm:spPr/>
    </dgm:pt>
    <dgm:pt modelId="{E21F0E89-392C-4A23-A101-30619FD2D8A5}" type="pres">
      <dgm:prSet presAssocID="{CA3856E1-8897-463D-838F-B6B6509F9FB9}" presName="hierChild5" presStyleCnt="0"/>
      <dgm:spPr/>
    </dgm:pt>
    <dgm:pt modelId="{6640EEC9-D400-4677-87B7-041280DCBD5D}" type="pres">
      <dgm:prSet presAssocID="{20725979-E017-4040-A2A2-D75DA98BF798}" presName="Name64" presStyleLbl="parChTrans1D2" presStyleIdx="1" presStyleCnt="11"/>
      <dgm:spPr/>
    </dgm:pt>
    <dgm:pt modelId="{1CA5DF81-B7B9-4CD9-9F27-01B9462940DC}" type="pres">
      <dgm:prSet presAssocID="{20449CEF-5656-4E98-BA02-96B3C10B287A}" presName="hierRoot2" presStyleCnt="0">
        <dgm:presLayoutVars>
          <dgm:hierBranch val="init"/>
        </dgm:presLayoutVars>
      </dgm:prSet>
      <dgm:spPr/>
    </dgm:pt>
    <dgm:pt modelId="{97389D31-B90F-472E-8BA7-81AAB25CB87B}" type="pres">
      <dgm:prSet presAssocID="{20449CEF-5656-4E98-BA02-96B3C10B287A}" presName="rootComposite" presStyleCnt="0"/>
      <dgm:spPr/>
    </dgm:pt>
    <dgm:pt modelId="{7E96681D-C34A-442B-826B-37EDDDC51A04}" type="pres">
      <dgm:prSet presAssocID="{20449CEF-5656-4E98-BA02-96B3C10B287A}" presName="rootText" presStyleLbl="node2" presStyleIdx="1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707708-C2AF-4A35-BFE9-654F23922EB1}" type="pres">
      <dgm:prSet presAssocID="{20449CEF-5656-4E98-BA02-96B3C10B287A}" presName="rootConnector" presStyleLbl="node2" presStyleIdx="1" presStyleCnt="11"/>
      <dgm:spPr/>
      <dgm:t>
        <a:bodyPr/>
        <a:lstStyle/>
        <a:p>
          <a:endParaRPr lang="zh-CN" altLang="en-US"/>
        </a:p>
      </dgm:t>
    </dgm:pt>
    <dgm:pt modelId="{9CEC07FC-C413-4F28-ABDE-C12C39B32360}" type="pres">
      <dgm:prSet presAssocID="{20449CEF-5656-4E98-BA02-96B3C10B287A}" presName="hierChild4" presStyleCnt="0"/>
      <dgm:spPr/>
    </dgm:pt>
    <dgm:pt modelId="{76D19D0F-9FF1-496E-89F6-34807AD314EB}" type="pres">
      <dgm:prSet presAssocID="{20449CEF-5656-4E98-BA02-96B3C10B287A}" presName="hierChild5" presStyleCnt="0"/>
      <dgm:spPr/>
    </dgm:pt>
    <dgm:pt modelId="{E119BE39-44E0-4E08-BE06-D976B735BDA5}" type="pres">
      <dgm:prSet presAssocID="{094B09E8-09F4-4BCB-A074-1C7B887EB54D}" presName="Name64" presStyleLbl="parChTrans1D2" presStyleIdx="2" presStyleCnt="11"/>
      <dgm:spPr/>
    </dgm:pt>
    <dgm:pt modelId="{AE9D9E52-AC63-451F-916C-DAD1809D7D44}" type="pres">
      <dgm:prSet presAssocID="{68DC4833-7943-44F4-96AE-16C821131D69}" presName="hierRoot2" presStyleCnt="0">
        <dgm:presLayoutVars>
          <dgm:hierBranch val="init"/>
        </dgm:presLayoutVars>
      </dgm:prSet>
      <dgm:spPr/>
    </dgm:pt>
    <dgm:pt modelId="{62D56AC1-2C5F-4427-A4DB-E158D083FC6A}" type="pres">
      <dgm:prSet presAssocID="{68DC4833-7943-44F4-96AE-16C821131D69}" presName="rootComposite" presStyleCnt="0"/>
      <dgm:spPr/>
    </dgm:pt>
    <dgm:pt modelId="{B5CEED72-0364-4FC7-B788-7E03248302A4}" type="pres">
      <dgm:prSet presAssocID="{68DC4833-7943-44F4-96AE-16C821131D69}" presName="rootText" presStyleLbl="node2" presStyleIdx="2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99086B-66DF-4F76-96EF-04B8A1D2F294}" type="pres">
      <dgm:prSet presAssocID="{68DC4833-7943-44F4-96AE-16C821131D69}" presName="rootConnector" presStyleLbl="node2" presStyleIdx="2" presStyleCnt="11"/>
      <dgm:spPr/>
      <dgm:t>
        <a:bodyPr/>
        <a:lstStyle/>
        <a:p>
          <a:endParaRPr lang="zh-CN" altLang="en-US"/>
        </a:p>
      </dgm:t>
    </dgm:pt>
    <dgm:pt modelId="{B6054E18-DC26-4CBC-90BF-4C8ED86F240E}" type="pres">
      <dgm:prSet presAssocID="{68DC4833-7943-44F4-96AE-16C821131D69}" presName="hierChild4" presStyleCnt="0"/>
      <dgm:spPr/>
    </dgm:pt>
    <dgm:pt modelId="{1263CC82-387E-4750-A93C-EF79809D4FD9}" type="pres">
      <dgm:prSet presAssocID="{68DC4833-7943-44F4-96AE-16C821131D69}" presName="hierChild5" presStyleCnt="0"/>
      <dgm:spPr/>
    </dgm:pt>
    <dgm:pt modelId="{A8E8714E-7B94-48B0-9DF7-4D36797B981C}" type="pres">
      <dgm:prSet presAssocID="{3780BBA9-28C3-44B0-A033-33F14B4A024F}" presName="Name64" presStyleLbl="parChTrans1D2" presStyleIdx="3" presStyleCnt="11"/>
      <dgm:spPr/>
    </dgm:pt>
    <dgm:pt modelId="{FF649901-CF82-4221-AF50-7ABEA7AAD30C}" type="pres">
      <dgm:prSet presAssocID="{7B25B57F-48C5-4957-90AD-22069389A8AA}" presName="hierRoot2" presStyleCnt="0">
        <dgm:presLayoutVars>
          <dgm:hierBranch val="init"/>
        </dgm:presLayoutVars>
      </dgm:prSet>
      <dgm:spPr/>
    </dgm:pt>
    <dgm:pt modelId="{39262D23-FBFB-443C-80CE-DE0E55F81B85}" type="pres">
      <dgm:prSet presAssocID="{7B25B57F-48C5-4957-90AD-22069389A8AA}" presName="rootComposite" presStyleCnt="0"/>
      <dgm:spPr/>
    </dgm:pt>
    <dgm:pt modelId="{EA02D271-8DA8-44B4-8931-34C7A95DD010}" type="pres">
      <dgm:prSet presAssocID="{7B25B57F-48C5-4957-90AD-22069389A8AA}" presName="rootText" presStyleLbl="node2" presStyleIdx="3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AEDB89-DD1D-47FB-A1F4-9A1ACDE53529}" type="pres">
      <dgm:prSet presAssocID="{7B25B57F-48C5-4957-90AD-22069389A8AA}" presName="rootConnector" presStyleLbl="node2" presStyleIdx="3" presStyleCnt="11"/>
      <dgm:spPr/>
      <dgm:t>
        <a:bodyPr/>
        <a:lstStyle/>
        <a:p>
          <a:endParaRPr lang="zh-CN" altLang="en-US"/>
        </a:p>
      </dgm:t>
    </dgm:pt>
    <dgm:pt modelId="{0A51EB72-4CF8-4327-BCFD-B00454052F46}" type="pres">
      <dgm:prSet presAssocID="{7B25B57F-48C5-4957-90AD-22069389A8AA}" presName="hierChild4" presStyleCnt="0"/>
      <dgm:spPr/>
    </dgm:pt>
    <dgm:pt modelId="{CED5C6E2-ABFD-475B-B31F-5F7315BBB542}" type="pres">
      <dgm:prSet presAssocID="{7B25B57F-48C5-4957-90AD-22069389A8AA}" presName="hierChild5" presStyleCnt="0"/>
      <dgm:spPr/>
    </dgm:pt>
    <dgm:pt modelId="{E01FDF03-D15B-410A-AD32-E7DD0CCB56F6}" type="pres">
      <dgm:prSet presAssocID="{4F9EABA6-8BB4-4943-B234-DE0560FEAF54}" presName="Name64" presStyleLbl="parChTrans1D2" presStyleIdx="4" presStyleCnt="11"/>
      <dgm:spPr/>
    </dgm:pt>
    <dgm:pt modelId="{4462690E-E1FA-466E-B7CE-B2343A8D3D61}" type="pres">
      <dgm:prSet presAssocID="{9FC397E3-7243-497E-86DA-157E7ADFA3C0}" presName="hierRoot2" presStyleCnt="0">
        <dgm:presLayoutVars>
          <dgm:hierBranch val="init"/>
        </dgm:presLayoutVars>
      </dgm:prSet>
      <dgm:spPr/>
    </dgm:pt>
    <dgm:pt modelId="{F98FBB76-82B3-41B5-AAFC-3FE4ED1BEA78}" type="pres">
      <dgm:prSet presAssocID="{9FC397E3-7243-497E-86DA-157E7ADFA3C0}" presName="rootComposite" presStyleCnt="0"/>
      <dgm:spPr/>
    </dgm:pt>
    <dgm:pt modelId="{9F2D1C0C-4667-461F-A9D1-21F81CE78867}" type="pres">
      <dgm:prSet presAssocID="{9FC397E3-7243-497E-86DA-157E7ADFA3C0}" presName="rootText" presStyleLbl="node2" presStyleIdx="4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9BF803-6E0C-4EF9-A58C-5C6F71C6FCB6}" type="pres">
      <dgm:prSet presAssocID="{9FC397E3-7243-497E-86DA-157E7ADFA3C0}" presName="rootConnector" presStyleLbl="node2" presStyleIdx="4" presStyleCnt="11"/>
      <dgm:spPr/>
      <dgm:t>
        <a:bodyPr/>
        <a:lstStyle/>
        <a:p>
          <a:endParaRPr lang="zh-CN" altLang="en-US"/>
        </a:p>
      </dgm:t>
    </dgm:pt>
    <dgm:pt modelId="{A40A7481-9DF8-4F91-B188-FED0D03C5F83}" type="pres">
      <dgm:prSet presAssocID="{9FC397E3-7243-497E-86DA-157E7ADFA3C0}" presName="hierChild4" presStyleCnt="0"/>
      <dgm:spPr/>
    </dgm:pt>
    <dgm:pt modelId="{66892777-3F08-43EE-982E-375CFF9F5C6C}" type="pres">
      <dgm:prSet presAssocID="{9FC397E3-7243-497E-86DA-157E7ADFA3C0}" presName="hierChild5" presStyleCnt="0"/>
      <dgm:spPr/>
    </dgm:pt>
    <dgm:pt modelId="{8058249E-406D-488F-AE96-EBAEEF8AC3E9}" type="pres">
      <dgm:prSet presAssocID="{04F04224-830B-481C-B3E7-D5229EBEC8E2}" presName="Name64" presStyleLbl="parChTrans1D2" presStyleIdx="5" presStyleCnt="11"/>
      <dgm:spPr/>
    </dgm:pt>
    <dgm:pt modelId="{7C670223-83C1-47BF-AC80-1BD7804E7741}" type="pres">
      <dgm:prSet presAssocID="{2139D37A-8E14-45DD-92A7-1785CB68C736}" presName="hierRoot2" presStyleCnt="0">
        <dgm:presLayoutVars>
          <dgm:hierBranch val="init"/>
        </dgm:presLayoutVars>
      </dgm:prSet>
      <dgm:spPr/>
    </dgm:pt>
    <dgm:pt modelId="{9AB91680-3788-411A-9D78-59B2F725250D}" type="pres">
      <dgm:prSet presAssocID="{2139D37A-8E14-45DD-92A7-1785CB68C736}" presName="rootComposite" presStyleCnt="0"/>
      <dgm:spPr/>
    </dgm:pt>
    <dgm:pt modelId="{3BEA618D-26C9-4E0F-8766-E68FF3D208CE}" type="pres">
      <dgm:prSet presAssocID="{2139D37A-8E14-45DD-92A7-1785CB68C736}" presName="rootText" presStyleLbl="node2" presStyleIdx="5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E456EF-3CC6-4BB7-B02C-B3A8E044BA86}" type="pres">
      <dgm:prSet presAssocID="{2139D37A-8E14-45DD-92A7-1785CB68C736}" presName="rootConnector" presStyleLbl="node2" presStyleIdx="5" presStyleCnt="11"/>
      <dgm:spPr/>
      <dgm:t>
        <a:bodyPr/>
        <a:lstStyle/>
        <a:p>
          <a:endParaRPr lang="zh-CN" altLang="en-US"/>
        </a:p>
      </dgm:t>
    </dgm:pt>
    <dgm:pt modelId="{3BE11E30-3C54-4904-AD7F-D85400ABD3F2}" type="pres">
      <dgm:prSet presAssocID="{2139D37A-8E14-45DD-92A7-1785CB68C736}" presName="hierChild4" presStyleCnt="0"/>
      <dgm:spPr/>
    </dgm:pt>
    <dgm:pt modelId="{1F0DFDB4-94F8-4E3D-8D45-28C2A7A52CE7}" type="pres">
      <dgm:prSet presAssocID="{2139D37A-8E14-45DD-92A7-1785CB68C736}" presName="hierChild5" presStyleCnt="0"/>
      <dgm:spPr/>
    </dgm:pt>
    <dgm:pt modelId="{D1725D40-2D26-464C-93AA-8D2552439A98}" type="pres">
      <dgm:prSet presAssocID="{D17DA552-E1E0-4887-B68F-CB536745FC9E}" presName="Name64" presStyleLbl="parChTrans1D2" presStyleIdx="6" presStyleCnt="11"/>
      <dgm:spPr/>
    </dgm:pt>
    <dgm:pt modelId="{25737CB8-985C-4228-B511-D865EEC774A9}" type="pres">
      <dgm:prSet presAssocID="{752D60A2-C71F-4A74-8C1B-CF097508D0FB}" presName="hierRoot2" presStyleCnt="0">
        <dgm:presLayoutVars>
          <dgm:hierBranch val="init"/>
        </dgm:presLayoutVars>
      </dgm:prSet>
      <dgm:spPr/>
    </dgm:pt>
    <dgm:pt modelId="{9B7C2D2C-F9B6-4CD0-820D-7AD4F4D59801}" type="pres">
      <dgm:prSet presAssocID="{752D60A2-C71F-4A74-8C1B-CF097508D0FB}" presName="rootComposite" presStyleCnt="0"/>
      <dgm:spPr/>
    </dgm:pt>
    <dgm:pt modelId="{C6259D36-3506-427E-BDD9-77C1EEFC42A2}" type="pres">
      <dgm:prSet presAssocID="{752D60A2-C71F-4A74-8C1B-CF097508D0FB}" presName="rootText" presStyleLbl="node2" presStyleIdx="6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73F2C8-B074-4952-BDF5-C2DFF8DF6EB0}" type="pres">
      <dgm:prSet presAssocID="{752D60A2-C71F-4A74-8C1B-CF097508D0FB}" presName="rootConnector" presStyleLbl="node2" presStyleIdx="6" presStyleCnt="11"/>
      <dgm:spPr/>
      <dgm:t>
        <a:bodyPr/>
        <a:lstStyle/>
        <a:p>
          <a:endParaRPr lang="zh-CN" altLang="en-US"/>
        </a:p>
      </dgm:t>
    </dgm:pt>
    <dgm:pt modelId="{8EA3E772-1AFA-47E5-BF20-F7B095B30117}" type="pres">
      <dgm:prSet presAssocID="{752D60A2-C71F-4A74-8C1B-CF097508D0FB}" presName="hierChild4" presStyleCnt="0"/>
      <dgm:spPr/>
    </dgm:pt>
    <dgm:pt modelId="{B5AE6CC9-823B-45D8-B7B6-E0BD1CC80BD3}" type="pres">
      <dgm:prSet presAssocID="{752D60A2-C71F-4A74-8C1B-CF097508D0FB}" presName="hierChild5" presStyleCnt="0"/>
      <dgm:spPr/>
    </dgm:pt>
    <dgm:pt modelId="{583B4C2E-256F-469C-8297-924C99560194}" type="pres">
      <dgm:prSet presAssocID="{28D2FBAD-6C11-4BF9-8E8B-611CD2819194}" presName="Name64" presStyleLbl="parChTrans1D2" presStyleIdx="7" presStyleCnt="11"/>
      <dgm:spPr/>
    </dgm:pt>
    <dgm:pt modelId="{AB819CC4-B8EB-4D27-9053-8BA88C42F604}" type="pres">
      <dgm:prSet presAssocID="{6A32A9C6-E525-4599-9D39-123FC8C829B9}" presName="hierRoot2" presStyleCnt="0">
        <dgm:presLayoutVars>
          <dgm:hierBranch val="init"/>
        </dgm:presLayoutVars>
      </dgm:prSet>
      <dgm:spPr/>
    </dgm:pt>
    <dgm:pt modelId="{7F3C1A4E-B6C7-46BC-B0BC-7BA6FBCC80BB}" type="pres">
      <dgm:prSet presAssocID="{6A32A9C6-E525-4599-9D39-123FC8C829B9}" presName="rootComposite" presStyleCnt="0"/>
      <dgm:spPr/>
    </dgm:pt>
    <dgm:pt modelId="{DD4161B5-2E16-4029-B1BF-B79A8DE22900}" type="pres">
      <dgm:prSet presAssocID="{6A32A9C6-E525-4599-9D39-123FC8C829B9}" presName="rootText" presStyleLbl="node2" presStyleIdx="7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A0E31B-402F-41FF-8E6C-35803E87C63C}" type="pres">
      <dgm:prSet presAssocID="{6A32A9C6-E525-4599-9D39-123FC8C829B9}" presName="rootConnector" presStyleLbl="node2" presStyleIdx="7" presStyleCnt="11"/>
      <dgm:spPr/>
      <dgm:t>
        <a:bodyPr/>
        <a:lstStyle/>
        <a:p>
          <a:endParaRPr lang="zh-CN" altLang="en-US"/>
        </a:p>
      </dgm:t>
    </dgm:pt>
    <dgm:pt modelId="{B16B726B-AFD3-42A0-9AA7-0FD5D25E8AEC}" type="pres">
      <dgm:prSet presAssocID="{6A32A9C6-E525-4599-9D39-123FC8C829B9}" presName="hierChild4" presStyleCnt="0"/>
      <dgm:spPr/>
    </dgm:pt>
    <dgm:pt modelId="{300AE75D-73E1-4E61-A6E4-1860D4909E7F}" type="pres">
      <dgm:prSet presAssocID="{6A32A9C6-E525-4599-9D39-123FC8C829B9}" presName="hierChild5" presStyleCnt="0"/>
      <dgm:spPr/>
    </dgm:pt>
    <dgm:pt modelId="{1F211048-7665-4EEF-AAB6-9FBF6EEBF300}" type="pres">
      <dgm:prSet presAssocID="{01A0E61C-1410-4E00-9FC9-D41D2A35500D}" presName="Name64" presStyleLbl="parChTrans1D2" presStyleIdx="8" presStyleCnt="11"/>
      <dgm:spPr/>
    </dgm:pt>
    <dgm:pt modelId="{5635CF76-515A-409D-A47C-D3BAFCD380F2}" type="pres">
      <dgm:prSet presAssocID="{54BDB49E-39C0-47DE-A019-78E140A9E9A8}" presName="hierRoot2" presStyleCnt="0">
        <dgm:presLayoutVars>
          <dgm:hierBranch val="init"/>
        </dgm:presLayoutVars>
      </dgm:prSet>
      <dgm:spPr/>
    </dgm:pt>
    <dgm:pt modelId="{ACC88122-1250-429B-8D55-7CCDDAE57FDB}" type="pres">
      <dgm:prSet presAssocID="{54BDB49E-39C0-47DE-A019-78E140A9E9A8}" presName="rootComposite" presStyleCnt="0"/>
      <dgm:spPr/>
    </dgm:pt>
    <dgm:pt modelId="{C98DC7F8-199E-43AB-9EC0-EB177B0DE034}" type="pres">
      <dgm:prSet presAssocID="{54BDB49E-39C0-47DE-A019-78E140A9E9A8}" presName="rootText" presStyleLbl="node2" presStyleIdx="8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10F2E5-5773-45B6-89AF-086BA6355058}" type="pres">
      <dgm:prSet presAssocID="{54BDB49E-39C0-47DE-A019-78E140A9E9A8}" presName="rootConnector" presStyleLbl="node2" presStyleIdx="8" presStyleCnt="11"/>
      <dgm:spPr/>
      <dgm:t>
        <a:bodyPr/>
        <a:lstStyle/>
        <a:p>
          <a:endParaRPr lang="zh-CN" altLang="en-US"/>
        </a:p>
      </dgm:t>
    </dgm:pt>
    <dgm:pt modelId="{E94CA1FB-B6AB-46ED-BD7E-DC68DFBC7AFA}" type="pres">
      <dgm:prSet presAssocID="{54BDB49E-39C0-47DE-A019-78E140A9E9A8}" presName="hierChild4" presStyleCnt="0"/>
      <dgm:spPr/>
    </dgm:pt>
    <dgm:pt modelId="{4533EEEC-1BF6-400F-9ED0-4ED81B2FA4A8}" type="pres">
      <dgm:prSet presAssocID="{54BDB49E-39C0-47DE-A019-78E140A9E9A8}" presName="hierChild5" presStyleCnt="0"/>
      <dgm:spPr/>
    </dgm:pt>
    <dgm:pt modelId="{AC154D99-2DC8-41DA-9D13-A44A50246A77}" type="pres">
      <dgm:prSet presAssocID="{4723F25B-2C01-42CF-9A3F-3D932387B9A2}" presName="Name64" presStyleLbl="parChTrans1D2" presStyleIdx="9" presStyleCnt="11"/>
      <dgm:spPr/>
    </dgm:pt>
    <dgm:pt modelId="{9A23FD19-F379-4049-B8DA-30C74FEEA097}" type="pres">
      <dgm:prSet presAssocID="{5744CF5C-A330-402F-9155-DA8BD99E60F1}" presName="hierRoot2" presStyleCnt="0">
        <dgm:presLayoutVars>
          <dgm:hierBranch val="init"/>
        </dgm:presLayoutVars>
      </dgm:prSet>
      <dgm:spPr/>
    </dgm:pt>
    <dgm:pt modelId="{D9408A60-019C-43FE-92B7-A88BAAF9A835}" type="pres">
      <dgm:prSet presAssocID="{5744CF5C-A330-402F-9155-DA8BD99E60F1}" presName="rootComposite" presStyleCnt="0"/>
      <dgm:spPr/>
    </dgm:pt>
    <dgm:pt modelId="{A89C7FB5-C8CC-4F25-9379-097688C38D80}" type="pres">
      <dgm:prSet presAssocID="{5744CF5C-A330-402F-9155-DA8BD99E60F1}" presName="rootText" presStyleLbl="node2" presStyleIdx="9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CB7B17-8B87-4033-8AC2-C003ABACB346}" type="pres">
      <dgm:prSet presAssocID="{5744CF5C-A330-402F-9155-DA8BD99E60F1}" presName="rootConnector" presStyleLbl="node2" presStyleIdx="9" presStyleCnt="11"/>
      <dgm:spPr/>
      <dgm:t>
        <a:bodyPr/>
        <a:lstStyle/>
        <a:p>
          <a:endParaRPr lang="zh-CN" altLang="en-US"/>
        </a:p>
      </dgm:t>
    </dgm:pt>
    <dgm:pt modelId="{E07836F7-C130-4BA3-9966-628DF8911AD7}" type="pres">
      <dgm:prSet presAssocID="{5744CF5C-A330-402F-9155-DA8BD99E60F1}" presName="hierChild4" presStyleCnt="0"/>
      <dgm:spPr/>
    </dgm:pt>
    <dgm:pt modelId="{DE6E41DC-1565-4204-B5DB-DB11A7A1917B}" type="pres">
      <dgm:prSet presAssocID="{5744CF5C-A330-402F-9155-DA8BD99E60F1}" presName="hierChild5" presStyleCnt="0"/>
      <dgm:spPr/>
    </dgm:pt>
    <dgm:pt modelId="{318B312B-0645-480E-8EA1-78DB8959B94D}" type="pres">
      <dgm:prSet presAssocID="{8BE71776-2CD8-487F-8CFB-ECC4AE2C1EB5}" presName="Name64" presStyleLbl="parChTrans1D2" presStyleIdx="10" presStyleCnt="11"/>
      <dgm:spPr/>
    </dgm:pt>
    <dgm:pt modelId="{F591BF6A-1B54-46D2-BD43-CA08511F2118}" type="pres">
      <dgm:prSet presAssocID="{704407BC-0EC3-4829-B814-CA15622114FE}" presName="hierRoot2" presStyleCnt="0">
        <dgm:presLayoutVars>
          <dgm:hierBranch val="init"/>
        </dgm:presLayoutVars>
      </dgm:prSet>
      <dgm:spPr/>
    </dgm:pt>
    <dgm:pt modelId="{EBD35740-164A-423C-98E6-8F311432305A}" type="pres">
      <dgm:prSet presAssocID="{704407BC-0EC3-4829-B814-CA15622114FE}" presName="rootComposite" presStyleCnt="0"/>
      <dgm:spPr/>
    </dgm:pt>
    <dgm:pt modelId="{401653D5-8EB0-4BA4-A824-01B44F21DE11}" type="pres">
      <dgm:prSet presAssocID="{704407BC-0EC3-4829-B814-CA15622114FE}" presName="rootText" presStyleLbl="node2" presStyleIdx="1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903444-E4E1-4EBA-BB8D-EEFE1A6808C1}" type="pres">
      <dgm:prSet presAssocID="{704407BC-0EC3-4829-B814-CA15622114FE}" presName="rootConnector" presStyleLbl="node2" presStyleIdx="10" presStyleCnt="11"/>
      <dgm:spPr/>
      <dgm:t>
        <a:bodyPr/>
        <a:lstStyle/>
        <a:p>
          <a:endParaRPr lang="zh-CN" altLang="en-US"/>
        </a:p>
      </dgm:t>
    </dgm:pt>
    <dgm:pt modelId="{185A688F-754E-4F00-9934-97B23AD07060}" type="pres">
      <dgm:prSet presAssocID="{704407BC-0EC3-4829-B814-CA15622114FE}" presName="hierChild4" presStyleCnt="0"/>
      <dgm:spPr/>
    </dgm:pt>
    <dgm:pt modelId="{5B7A4563-EDEB-405D-96F9-C3AF2D40AB88}" type="pres">
      <dgm:prSet presAssocID="{704407BC-0EC3-4829-B814-CA15622114FE}" presName="hierChild5" presStyleCnt="0"/>
      <dgm:spPr/>
    </dgm:pt>
    <dgm:pt modelId="{48723D7E-3979-4F65-857B-849D8608C741}" type="pres">
      <dgm:prSet presAssocID="{836101F1-70C0-4C77-9A06-C87E3FA9A59D}" presName="hierChild3" presStyleCnt="0"/>
      <dgm:spPr/>
    </dgm:pt>
  </dgm:ptLst>
  <dgm:cxnLst>
    <dgm:cxn modelId="{4F726B0C-276E-4A02-A9EA-054401F09F37}" srcId="{836101F1-70C0-4C77-9A06-C87E3FA9A59D}" destId="{54BDB49E-39C0-47DE-A019-78E140A9E9A8}" srcOrd="8" destOrd="0" parTransId="{01A0E61C-1410-4E00-9FC9-D41D2A35500D}" sibTransId="{78B1555D-B74A-4251-932B-B76487128C91}"/>
    <dgm:cxn modelId="{4ACFBA55-D36F-4910-9C8C-979EC7DACAF8}" srcId="{836101F1-70C0-4C77-9A06-C87E3FA9A59D}" destId="{2139D37A-8E14-45DD-92A7-1785CB68C736}" srcOrd="5" destOrd="0" parTransId="{04F04224-830B-481C-B3E7-D5229EBEC8E2}" sibTransId="{35915A46-2E7F-4215-A5E2-33FF9DB9F9E1}"/>
    <dgm:cxn modelId="{7FD36EA2-33EA-4FB3-BDD1-C279294B6544}" srcId="{836101F1-70C0-4C77-9A06-C87E3FA9A59D}" destId="{9FC397E3-7243-497E-86DA-157E7ADFA3C0}" srcOrd="4" destOrd="0" parTransId="{4F9EABA6-8BB4-4943-B234-DE0560FEAF54}" sibTransId="{345C5F32-4563-4967-A134-185C39290EB4}"/>
    <dgm:cxn modelId="{F678BF75-484F-4111-9602-D389BD158099}" type="presOf" srcId="{5744CF5C-A330-402F-9155-DA8BD99E60F1}" destId="{FBCB7B17-8B87-4033-8AC2-C003ABACB346}" srcOrd="1" destOrd="0" presId="urn:microsoft.com/office/officeart/2009/3/layout/HorizontalOrganizationChart"/>
    <dgm:cxn modelId="{56249FE7-0FF3-4276-87DC-1CB73E07702C}" srcId="{836101F1-70C0-4C77-9A06-C87E3FA9A59D}" destId="{6A32A9C6-E525-4599-9D39-123FC8C829B9}" srcOrd="7" destOrd="0" parTransId="{28D2FBAD-6C11-4BF9-8E8B-611CD2819194}" sibTransId="{62795B7C-C9EE-4905-A759-2605D17A357A}"/>
    <dgm:cxn modelId="{D220C77B-867A-4F48-BC12-4B92786E4906}" srcId="{83F36EB2-3727-4F45-BD21-109F4E868BB9}" destId="{836101F1-70C0-4C77-9A06-C87E3FA9A59D}" srcOrd="0" destOrd="0" parTransId="{59C60459-2F89-41F1-AC34-A8FB12992DB0}" sibTransId="{F19A51B1-4FB5-4DB2-BB69-7725B20F1BA3}"/>
    <dgm:cxn modelId="{0D363D9E-6157-41FA-A7BB-60EAB1B41B74}" type="presOf" srcId="{D17DA552-E1E0-4887-B68F-CB536745FC9E}" destId="{D1725D40-2D26-464C-93AA-8D2552439A98}" srcOrd="0" destOrd="0" presId="urn:microsoft.com/office/officeart/2009/3/layout/HorizontalOrganizationChart"/>
    <dgm:cxn modelId="{714075C2-D7A5-4B3C-91F7-150007428B78}" type="presOf" srcId="{836101F1-70C0-4C77-9A06-C87E3FA9A59D}" destId="{F7A85C53-EDA9-4CDD-A296-53176AC672C0}" srcOrd="1" destOrd="0" presId="urn:microsoft.com/office/officeart/2009/3/layout/HorizontalOrganizationChart"/>
    <dgm:cxn modelId="{2F35BFBB-C013-410C-A0FA-AD8020D969CF}" type="presOf" srcId="{8BE71776-2CD8-487F-8CFB-ECC4AE2C1EB5}" destId="{318B312B-0645-480E-8EA1-78DB8959B94D}" srcOrd="0" destOrd="0" presId="urn:microsoft.com/office/officeart/2009/3/layout/HorizontalOrganizationChart"/>
    <dgm:cxn modelId="{0065BD6D-816A-436C-83BF-A40E3DC499E8}" type="presOf" srcId="{7B25B57F-48C5-4957-90AD-22069389A8AA}" destId="{EA02D271-8DA8-44B4-8931-34C7A95DD010}" srcOrd="0" destOrd="0" presId="urn:microsoft.com/office/officeart/2009/3/layout/HorizontalOrganizationChart"/>
    <dgm:cxn modelId="{D9C4AA1F-03C2-4A2E-A34A-CCB4C51F271B}" type="presOf" srcId="{54BDB49E-39C0-47DE-A019-78E140A9E9A8}" destId="{D010F2E5-5773-45B6-89AF-086BA6355058}" srcOrd="1" destOrd="0" presId="urn:microsoft.com/office/officeart/2009/3/layout/HorizontalOrganizationChart"/>
    <dgm:cxn modelId="{26530AFE-8652-4076-9B4A-03ADF9AFEC8E}" type="presOf" srcId="{68DC4833-7943-44F4-96AE-16C821131D69}" destId="{0F99086B-66DF-4F76-96EF-04B8A1D2F294}" srcOrd="1" destOrd="0" presId="urn:microsoft.com/office/officeart/2009/3/layout/HorizontalOrganizationChart"/>
    <dgm:cxn modelId="{720F3B14-4224-4D63-AA88-39D2D947E1E1}" type="presOf" srcId="{20449CEF-5656-4E98-BA02-96B3C10B287A}" destId="{A5707708-C2AF-4A35-BFE9-654F23922EB1}" srcOrd="1" destOrd="0" presId="urn:microsoft.com/office/officeart/2009/3/layout/HorizontalOrganizationChart"/>
    <dgm:cxn modelId="{8EC5C2F3-5B66-4400-A92A-4561158630C5}" type="presOf" srcId="{2139D37A-8E14-45DD-92A7-1785CB68C736}" destId="{58E456EF-3CC6-4BB7-B02C-B3A8E044BA86}" srcOrd="1" destOrd="0" presId="urn:microsoft.com/office/officeart/2009/3/layout/HorizontalOrganizationChart"/>
    <dgm:cxn modelId="{F881B657-B28B-4200-9504-180CCAA96685}" type="presOf" srcId="{752D60A2-C71F-4A74-8C1B-CF097508D0FB}" destId="{5E73F2C8-B074-4952-BDF5-C2DFF8DF6EB0}" srcOrd="1" destOrd="0" presId="urn:microsoft.com/office/officeart/2009/3/layout/HorizontalOrganizationChart"/>
    <dgm:cxn modelId="{7B44A216-AD2E-45DE-8627-DEAFAC4A5750}" type="presOf" srcId="{28D2FBAD-6C11-4BF9-8E8B-611CD2819194}" destId="{583B4C2E-256F-469C-8297-924C99560194}" srcOrd="0" destOrd="0" presId="urn:microsoft.com/office/officeart/2009/3/layout/HorizontalOrganizationChart"/>
    <dgm:cxn modelId="{388D3713-F211-47F7-9482-6A3A2448079B}" type="presOf" srcId="{4723F25B-2C01-42CF-9A3F-3D932387B9A2}" destId="{AC154D99-2DC8-41DA-9D13-A44A50246A77}" srcOrd="0" destOrd="0" presId="urn:microsoft.com/office/officeart/2009/3/layout/HorizontalOrganizationChart"/>
    <dgm:cxn modelId="{14103F50-DCD6-43C4-81E4-B2E099B164A1}" type="presOf" srcId="{7B25B57F-48C5-4957-90AD-22069389A8AA}" destId="{22AEDB89-DD1D-47FB-A1F4-9A1ACDE53529}" srcOrd="1" destOrd="0" presId="urn:microsoft.com/office/officeart/2009/3/layout/HorizontalOrganizationChart"/>
    <dgm:cxn modelId="{67AB2472-D5E7-495F-A0E2-6B027B56BC4B}" type="presOf" srcId="{094B09E8-09F4-4BCB-A074-1C7B887EB54D}" destId="{E119BE39-44E0-4E08-BE06-D976B735BDA5}" srcOrd="0" destOrd="0" presId="urn:microsoft.com/office/officeart/2009/3/layout/HorizontalOrganizationChart"/>
    <dgm:cxn modelId="{A8B3AB0A-B953-4CAF-B549-8E5E3BE6444D}" type="presOf" srcId="{2139D37A-8E14-45DD-92A7-1785CB68C736}" destId="{3BEA618D-26C9-4E0F-8766-E68FF3D208CE}" srcOrd="0" destOrd="0" presId="urn:microsoft.com/office/officeart/2009/3/layout/HorizontalOrganizationChart"/>
    <dgm:cxn modelId="{A6AF579E-89ED-4B4B-AEB8-473DB4AA590B}" type="presOf" srcId="{CA3856E1-8897-463D-838F-B6B6509F9FB9}" destId="{E0144B9E-ACC7-4C30-BBD4-6B7391E3E346}" srcOrd="1" destOrd="0" presId="urn:microsoft.com/office/officeart/2009/3/layout/HorizontalOrganizationChart"/>
    <dgm:cxn modelId="{DD80A462-E7B0-49C9-9808-8E24F903B330}" srcId="{836101F1-70C0-4C77-9A06-C87E3FA9A59D}" destId="{68DC4833-7943-44F4-96AE-16C821131D69}" srcOrd="2" destOrd="0" parTransId="{094B09E8-09F4-4BCB-A074-1C7B887EB54D}" sibTransId="{B0A32342-359D-4FDE-AC57-259B348F0751}"/>
    <dgm:cxn modelId="{A53A8505-720D-469B-B757-1A1B8C0FC73B}" type="presOf" srcId="{836101F1-70C0-4C77-9A06-C87E3FA9A59D}" destId="{B942953B-DEF5-43B5-90CD-50A697DA559A}" srcOrd="0" destOrd="0" presId="urn:microsoft.com/office/officeart/2009/3/layout/HorizontalOrganizationChart"/>
    <dgm:cxn modelId="{358197F3-873B-48B9-8BC9-F35DEBDB2AAA}" type="presOf" srcId="{9FC397E3-7243-497E-86DA-157E7ADFA3C0}" destId="{DC9BF803-6E0C-4EF9-A58C-5C6F71C6FCB6}" srcOrd="1" destOrd="0" presId="urn:microsoft.com/office/officeart/2009/3/layout/HorizontalOrganizationChart"/>
    <dgm:cxn modelId="{391E8E53-2F31-4272-976B-52A968E9C119}" type="presOf" srcId="{9FC397E3-7243-497E-86DA-157E7ADFA3C0}" destId="{9F2D1C0C-4667-461F-A9D1-21F81CE78867}" srcOrd="0" destOrd="0" presId="urn:microsoft.com/office/officeart/2009/3/layout/HorizontalOrganizationChart"/>
    <dgm:cxn modelId="{C109687B-9EFA-4A91-A834-477E9B6D6BBF}" type="presOf" srcId="{83F36EB2-3727-4F45-BD21-109F4E868BB9}" destId="{BA6450D2-79E1-42C8-B9D3-21898D0138DF}" srcOrd="0" destOrd="0" presId="urn:microsoft.com/office/officeart/2009/3/layout/HorizontalOrganizationChart"/>
    <dgm:cxn modelId="{1E1B44A2-5946-4241-B6A1-037745E3CB2D}" type="presOf" srcId="{704407BC-0EC3-4829-B814-CA15622114FE}" destId="{65903444-E4E1-4EBA-BB8D-EEFE1A6808C1}" srcOrd="1" destOrd="0" presId="urn:microsoft.com/office/officeart/2009/3/layout/HorizontalOrganizationChart"/>
    <dgm:cxn modelId="{D26E5FA7-F944-4E8C-AA36-910138A4F722}" srcId="{836101F1-70C0-4C77-9A06-C87E3FA9A59D}" destId="{7B25B57F-48C5-4957-90AD-22069389A8AA}" srcOrd="3" destOrd="0" parTransId="{3780BBA9-28C3-44B0-A033-33F14B4A024F}" sibTransId="{0D3770B9-5EE4-49A9-8273-DA7122789D35}"/>
    <dgm:cxn modelId="{7FE1A0A9-C3DF-4A81-B5C9-6BE9F6F168B8}" srcId="{836101F1-70C0-4C77-9A06-C87E3FA9A59D}" destId="{752D60A2-C71F-4A74-8C1B-CF097508D0FB}" srcOrd="6" destOrd="0" parTransId="{D17DA552-E1E0-4887-B68F-CB536745FC9E}" sibTransId="{B9BB0E05-D52F-4E4C-8AAF-CB4C70C34DCF}"/>
    <dgm:cxn modelId="{D5F6FE7D-C8C2-42A2-A15A-1FFC573C0BE8}" srcId="{836101F1-70C0-4C77-9A06-C87E3FA9A59D}" destId="{704407BC-0EC3-4829-B814-CA15622114FE}" srcOrd="10" destOrd="0" parTransId="{8BE71776-2CD8-487F-8CFB-ECC4AE2C1EB5}" sibTransId="{E394BB9E-FFF5-4021-8D5A-D47C7F9BF13E}"/>
    <dgm:cxn modelId="{6A009B86-60AD-4FAA-A644-67E424861B57}" type="presOf" srcId="{4F9EABA6-8BB4-4943-B234-DE0560FEAF54}" destId="{E01FDF03-D15B-410A-AD32-E7DD0CCB56F6}" srcOrd="0" destOrd="0" presId="urn:microsoft.com/office/officeart/2009/3/layout/HorizontalOrganizationChart"/>
    <dgm:cxn modelId="{1DCD42AF-5659-48BF-9866-2DE1F42D37E4}" type="presOf" srcId="{704407BC-0EC3-4829-B814-CA15622114FE}" destId="{401653D5-8EB0-4BA4-A824-01B44F21DE11}" srcOrd="0" destOrd="0" presId="urn:microsoft.com/office/officeart/2009/3/layout/HorizontalOrganizationChart"/>
    <dgm:cxn modelId="{EFE0CD15-CC22-4913-93CE-189277EA13D1}" type="presOf" srcId="{04F04224-830B-481C-B3E7-D5229EBEC8E2}" destId="{8058249E-406D-488F-AE96-EBAEEF8AC3E9}" srcOrd="0" destOrd="0" presId="urn:microsoft.com/office/officeart/2009/3/layout/HorizontalOrganizationChart"/>
    <dgm:cxn modelId="{3F25BB75-F7BB-4F4C-BC49-BB31FDC221A6}" type="presOf" srcId="{6A32A9C6-E525-4599-9D39-123FC8C829B9}" destId="{91A0E31B-402F-41FF-8E6C-35803E87C63C}" srcOrd="1" destOrd="0" presId="urn:microsoft.com/office/officeart/2009/3/layout/HorizontalOrganizationChart"/>
    <dgm:cxn modelId="{CEFDE307-849B-4782-979D-1302998AE0AD}" type="presOf" srcId="{0A3D70B6-468B-4799-ACAE-9F501B3B6AA9}" destId="{94EA98B4-22D7-4D7D-98F8-A4CA5C4BD8C5}" srcOrd="0" destOrd="0" presId="urn:microsoft.com/office/officeart/2009/3/layout/HorizontalOrganizationChart"/>
    <dgm:cxn modelId="{157CB1F9-50BE-47B3-A506-DCD775E6FC94}" type="presOf" srcId="{5744CF5C-A330-402F-9155-DA8BD99E60F1}" destId="{A89C7FB5-C8CC-4F25-9379-097688C38D80}" srcOrd="0" destOrd="0" presId="urn:microsoft.com/office/officeart/2009/3/layout/HorizontalOrganizationChart"/>
    <dgm:cxn modelId="{7ADEA4F3-F540-4663-B55B-152A8018816A}" type="presOf" srcId="{01A0E61C-1410-4E00-9FC9-D41D2A35500D}" destId="{1F211048-7665-4EEF-AAB6-9FBF6EEBF300}" srcOrd="0" destOrd="0" presId="urn:microsoft.com/office/officeart/2009/3/layout/HorizontalOrganizationChart"/>
    <dgm:cxn modelId="{586E9F0B-0A5C-40BD-B5BA-4B8D55F4C15C}" type="presOf" srcId="{6A32A9C6-E525-4599-9D39-123FC8C829B9}" destId="{DD4161B5-2E16-4029-B1BF-B79A8DE22900}" srcOrd="0" destOrd="0" presId="urn:microsoft.com/office/officeart/2009/3/layout/HorizontalOrganizationChart"/>
    <dgm:cxn modelId="{871FA9C4-0218-41A5-8BEB-2B46EDC732D1}" srcId="{836101F1-70C0-4C77-9A06-C87E3FA9A59D}" destId="{20449CEF-5656-4E98-BA02-96B3C10B287A}" srcOrd="1" destOrd="0" parTransId="{20725979-E017-4040-A2A2-D75DA98BF798}" sibTransId="{7BBC5093-ACFD-4A71-B320-03EDE911B9B6}"/>
    <dgm:cxn modelId="{5FB8224B-9BFB-4AF1-80A3-632FBD21B9A4}" type="presOf" srcId="{20449CEF-5656-4E98-BA02-96B3C10B287A}" destId="{7E96681D-C34A-442B-826B-37EDDDC51A04}" srcOrd="0" destOrd="0" presId="urn:microsoft.com/office/officeart/2009/3/layout/HorizontalOrganizationChart"/>
    <dgm:cxn modelId="{D68885D2-DDB9-4336-9B18-B9EC5FBE45D5}" type="presOf" srcId="{68DC4833-7943-44F4-96AE-16C821131D69}" destId="{B5CEED72-0364-4FC7-B788-7E03248302A4}" srcOrd="0" destOrd="0" presId="urn:microsoft.com/office/officeart/2009/3/layout/HorizontalOrganizationChart"/>
    <dgm:cxn modelId="{AB90E3B0-217C-4E1F-9469-68FDC81FCE21}" type="presOf" srcId="{3780BBA9-28C3-44B0-A033-33F14B4A024F}" destId="{A8E8714E-7B94-48B0-9DF7-4D36797B981C}" srcOrd="0" destOrd="0" presId="urn:microsoft.com/office/officeart/2009/3/layout/HorizontalOrganizationChart"/>
    <dgm:cxn modelId="{30BD74AC-1B71-4369-8396-2CF7F5E3A925}" type="presOf" srcId="{54BDB49E-39C0-47DE-A019-78E140A9E9A8}" destId="{C98DC7F8-199E-43AB-9EC0-EB177B0DE034}" srcOrd="0" destOrd="0" presId="urn:microsoft.com/office/officeart/2009/3/layout/HorizontalOrganizationChart"/>
    <dgm:cxn modelId="{F1B478A2-EEA3-4DE2-85F0-5C9F29F97F7E}" srcId="{836101F1-70C0-4C77-9A06-C87E3FA9A59D}" destId="{CA3856E1-8897-463D-838F-B6B6509F9FB9}" srcOrd="0" destOrd="0" parTransId="{0A3D70B6-468B-4799-ACAE-9F501B3B6AA9}" sibTransId="{73819976-7463-4074-A303-A44E08DBEAC3}"/>
    <dgm:cxn modelId="{FD8B579C-1277-4BEA-87F3-E323E2483C00}" srcId="{836101F1-70C0-4C77-9A06-C87E3FA9A59D}" destId="{5744CF5C-A330-402F-9155-DA8BD99E60F1}" srcOrd="9" destOrd="0" parTransId="{4723F25B-2C01-42CF-9A3F-3D932387B9A2}" sibTransId="{DA7B4F16-C8D7-4A0A-927E-167888CD3BD8}"/>
    <dgm:cxn modelId="{1A2DE431-B5A8-40E7-963E-B9113140F449}" type="presOf" srcId="{752D60A2-C71F-4A74-8C1B-CF097508D0FB}" destId="{C6259D36-3506-427E-BDD9-77C1EEFC42A2}" srcOrd="0" destOrd="0" presId="urn:microsoft.com/office/officeart/2009/3/layout/HorizontalOrganizationChart"/>
    <dgm:cxn modelId="{D6E3B1FE-5272-4F19-A2D5-E9D40D799C48}" type="presOf" srcId="{20725979-E017-4040-A2A2-D75DA98BF798}" destId="{6640EEC9-D400-4677-87B7-041280DCBD5D}" srcOrd="0" destOrd="0" presId="urn:microsoft.com/office/officeart/2009/3/layout/HorizontalOrganizationChart"/>
    <dgm:cxn modelId="{32EDF6BA-F67E-4EA1-BB05-FD0C01BF388B}" type="presOf" srcId="{CA3856E1-8897-463D-838F-B6B6509F9FB9}" destId="{1989AE39-2C90-4DB6-9557-F8545560A3BE}" srcOrd="0" destOrd="0" presId="urn:microsoft.com/office/officeart/2009/3/layout/HorizontalOrganizationChart"/>
    <dgm:cxn modelId="{155BFB43-9C12-4A9D-9EE0-F2B15B928519}" type="presParOf" srcId="{BA6450D2-79E1-42C8-B9D3-21898D0138DF}" destId="{EFAFD969-24CA-4084-8FF4-E818497D7C94}" srcOrd="0" destOrd="0" presId="urn:microsoft.com/office/officeart/2009/3/layout/HorizontalOrganizationChart"/>
    <dgm:cxn modelId="{A8C0537E-8ABB-4C17-9DCA-A3A7B13BEC71}" type="presParOf" srcId="{EFAFD969-24CA-4084-8FF4-E818497D7C94}" destId="{78818AED-491D-4203-9A50-BC2C9B55844E}" srcOrd="0" destOrd="0" presId="urn:microsoft.com/office/officeart/2009/3/layout/HorizontalOrganizationChart"/>
    <dgm:cxn modelId="{85AF48C4-16AD-4290-A80E-7AE35E078896}" type="presParOf" srcId="{78818AED-491D-4203-9A50-BC2C9B55844E}" destId="{B942953B-DEF5-43B5-90CD-50A697DA559A}" srcOrd="0" destOrd="0" presId="urn:microsoft.com/office/officeart/2009/3/layout/HorizontalOrganizationChart"/>
    <dgm:cxn modelId="{36C3ED2B-5BB5-434D-995A-CC669FA88E2A}" type="presParOf" srcId="{78818AED-491D-4203-9A50-BC2C9B55844E}" destId="{F7A85C53-EDA9-4CDD-A296-53176AC672C0}" srcOrd="1" destOrd="0" presId="urn:microsoft.com/office/officeart/2009/3/layout/HorizontalOrganizationChart"/>
    <dgm:cxn modelId="{F73EECB0-A853-4C1E-B90A-6756DB26E04E}" type="presParOf" srcId="{EFAFD969-24CA-4084-8FF4-E818497D7C94}" destId="{C2287F93-223B-4D8B-8B32-D07679442793}" srcOrd="1" destOrd="0" presId="urn:microsoft.com/office/officeart/2009/3/layout/HorizontalOrganizationChart"/>
    <dgm:cxn modelId="{79CFED62-8620-4461-B7E5-7FC5DA56174C}" type="presParOf" srcId="{C2287F93-223B-4D8B-8B32-D07679442793}" destId="{94EA98B4-22D7-4D7D-98F8-A4CA5C4BD8C5}" srcOrd="0" destOrd="0" presId="urn:microsoft.com/office/officeart/2009/3/layout/HorizontalOrganizationChart"/>
    <dgm:cxn modelId="{46EBA41D-E8B5-4C81-B5E9-87C5E12121C8}" type="presParOf" srcId="{C2287F93-223B-4D8B-8B32-D07679442793}" destId="{2D5F9497-E10E-4F14-A8F1-A02338EDEC55}" srcOrd="1" destOrd="0" presId="urn:microsoft.com/office/officeart/2009/3/layout/HorizontalOrganizationChart"/>
    <dgm:cxn modelId="{9ECC252A-9FE3-4414-9A23-464E5A40B66B}" type="presParOf" srcId="{2D5F9497-E10E-4F14-A8F1-A02338EDEC55}" destId="{634CE241-02F6-4A2A-8301-2B20B64EE0B5}" srcOrd="0" destOrd="0" presId="urn:microsoft.com/office/officeart/2009/3/layout/HorizontalOrganizationChart"/>
    <dgm:cxn modelId="{B3611451-47FE-472F-AC2A-9EBD9B33081E}" type="presParOf" srcId="{634CE241-02F6-4A2A-8301-2B20B64EE0B5}" destId="{1989AE39-2C90-4DB6-9557-F8545560A3BE}" srcOrd="0" destOrd="0" presId="urn:microsoft.com/office/officeart/2009/3/layout/HorizontalOrganizationChart"/>
    <dgm:cxn modelId="{2E5E3E73-EE55-4E28-8ED3-7A23A517645F}" type="presParOf" srcId="{634CE241-02F6-4A2A-8301-2B20B64EE0B5}" destId="{E0144B9E-ACC7-4C30-BBD4-6B7391E3E346}" srcOrd="1" destOrd="0" presId="urn:microsoft.com/office/officeart/2009/3/layout/HorizontalOrganizationChart"/>
    <dgm:cxn modelId="{2531E941-8254-4E02-A233-D8411667778D}" type="presParOf" srcId="{2D5F9497-E10E-4F14-A8F1-A02338EDEC55}" destId="{5AA9459C-EB88-4E2F-B927-E65100845C24}" srcOrd="1" destOrd="0" presId="urn:microsoft.com/office/officeart/2009/3/layout/HorizontalOrganizationChart"/>
    <dgm:cxn modelId="{83124284-B5F0-4D24-9417-7981FEA82968}" type="presParOf" srcId="{2D5F9497-E10E-4F14-A8F1-A02338EDEC55}" destId="{E21F0E89-392C-4A23-A101-30619FD2D8A5}" srcOrd="2" destOrd="0" presId="urn:microsoft.com/office/officeart/2009/3/layout/HorizontalOrganizationChart"/>
    <dgm:cxn modelId="{451F8CD8-6CAC-47AD-BB3A-B7C4D91BEF11}" type="presParOf" srcId="{C2287F93-223B-4D8B-8B32-D07679442793}" destId="{6640EEC9-D400-4677-87B7-041280DCBD5D}" srcOrd="2" destOrd="0" presId="urn:microsoft.com/office/officeart/2009/3/layout/HorizontalOrganizationChart"/>
    <dgm:cxn modelId="{5562AF76-1623-4EE4-AECF-D35D732BC368}" type="presParOf" srcId="{C2287F93-223B-4D8B-8B32-D07679442793}" destId="{1CA5DF81-B7B9-4CD9-9F27-01B9462940DC}" srcOrd="3" destOrd="0" presId="urn:microsoft.com/office/officeart/2009/3/layout/HorizontalOrganizationChart"/>
    <dgm:cxn modelId="{AF70FCAF-33C3-4966-88C0-612825F445EB}" type="presParOf" srcId="{1CA5DF81-B7B9-4CD9-9F27-01B9462940DC}" destId="{97389D31-B90F-472E-8BA7-81AAB25CB87B}" srcOrd="0" destOrd="0" presId="urn:microsoft.com/office/officeart/2009/3/layout/HorizontalOrganizationChart"/>
    <dgm:cxn modelId="{BE14C266-7175-41FD-8EFD-4FDB400510BC}" type="presParOf" srcId="{97389D31-B90F-472E-8BA7-81AAB25CB87B}" destId="{7E96681D-C34A-442B-826B-37EDDDC51A04}" srcOrd="0" destOrd="0" presId="urn:microsoft.com/office/officeart/2009/3/layout/HorizontalOrganizationChart"/>
    <dgm:cxn modelId="{09DE05AA-50A7-4EF6-B5A9-F30CFC87D672}" type="presParOf" srcId="{97389D31-B90F-472E-8BA7-81AAB25CB87B}" destId="{A5707708-C2AF-4A35-BFE9-654F23922EB1}" srcOrd="1" destOrd="0" presId="urn:microsoft.com/office/officeart/2009/3/layout/HorizontalOrganizationChart"/>
    <dgm:cxn modelId="{AB3292B3-F1D0-4727-B176-910EA67A1D74}" type="presParOf" srcId="{1CA5DF81-B7B9-4CD9-9F27-01B9462940DC}" destId="{9CEC07FC-C413-4F28-ABDE-C12C39B32360}" srcOrd="1" destOrd="0" presId="urn:microsoft.com/office/officeart/2009/3/layout/HorizontalOrganizationChart"/>
    <dgm:cxn modelId="{79454804-615E-4C37-BB2C-68C38DE00C71}" type="presParOf" srcId="{1CA5DF81-B7B9-4CD9-9F27-01B9462940DC}" destId="{76D19D0F-9FF1-496E-89F6-34807AD314EB}" srcOrd="2" destOrd="0" presId="urn:microsoft.com/office/officeart/2009/3/layout/HorizontalOrganizationChart"/>
    <dgm:cxn modelId="{B535DB59-1066-4852-BC0C-B1E8BD25C64E}" type="presParOf" srcId="{C2287F93-223B-4D8B-8B32-D07679442793}" destId="{E119BE39-44E0-4E08-BE06-D976B735BDA5}" srcOrd="4" destOrd="0" presId="urn:microsoft.com/office/officeart/2009/3/layout/HorizontalOrganizationChart"/>
    <dgm:cxn modelId="{1A44568F-FA81-46B5-B24B-E8F6769AE01A}" type="presParOf" srcId="{C2287F93-223B-4D8B-8B32-D07679442793}" destId="{AE9D9E52-AC63-451F-916C-DAD1809D7D44}" srcOrd="5" destOrd="0" presId="urn:microsoft.com/office/officeart/2009/3/layout/HorizontalOrganizationChart"/>
    <dgm:cxn modelId="{63438CBC-8795-4787-A5CE-BCDF8DB87557}" type="presParOf" srcId="{AE9D9E52-AC63-451F-916C-DAD1809D7D44}" destId="{62D56AC1-2C5F-4427-A4DB-E158D083FC6A}" srcOrd="0" destOrd="0" presId="urn:microsoft.com/office/officeart/2009/3/layout/HorizontalOrganizationChart"/>
    <dgm:cxn modelId="{1EF9225D-71B7-4371-A052-6762E8040178}" type="presParOf" srcId="{62D56AC1-2C5F-4427-A4DB-E158D083FC6A}" destId="{B5CEED72-0364-4FC7-B788-7E03248302A4}" srcOrd="0" destOrd="0" presId="urn:microsoft.com/office/officeart/2009/3/layout/HorizontalOrganizationChart"/>
    <dgm:cxn modelId="{FAEA4B0B-8D58-43E1-823A-49C10A6D5DB2}" type="presParOf" srcId="{62D56AC1-2C5F-4427-A4DB-E158D083FC6A}" destId="{0F99086B-66DF-4F76-96EF-04B8A1D2F294}" srcOrd="1" destOrd="0" presId="urn:microsoft.com/office/officeart/2009/3/layout/HorizontalOrganizationChart"/>
    <dgm:cxn modelId="{ED255850-2C72-4871-BFF4-2569875995C9}" type="presParOf" srcId="{AE9D9E52-AC63-451F-916C-DAD1809D7D44}" destId="{B6054E18-DC26-4CBC-90BF-4C8ED86F240E}" srcOrd="1" destOrd="0" presId="urn:microsoft.com/office/officeart/2009/3/layout/HorizontalOrganizationChart"/>
    <dgm:cxn modelId="{069DC65D-D777-435C-8B5B-1622061BDB76}" type="presParOf" srcId="{AE9D9E52-AC63-451F-916C-DAD1809D7D44}" destId="{1263CC82-387E-4750-A93C-EF79809D4FD9}" srcOrd="2" destOrd="0" presId="urn:microsoft.com/office/officeart/2009/3/layout/HorizontalOrganizationChart"/>
    <dgm:cxn modelId="{D676F75D-DC3A-46A7-BDE1-5DB563079E70}" type="presParOf" srcId="{C2287F93-223B-4D8B-8B32-D07679442793}" destId="{A8E8714E-7B94-48B0-9DF7-4D36797B981C}" srcOrd="6" destOrd="0" presId="urn:microsoft.com/office/officeart/2009/3/layout/HorizontalOrganizationChart"/>
    <dgm:cxn modelId="{37910BA9-3EE5-44B7-9399-68EA875BB8CA}" type="presParOf" srcId="{C2287F93-223B-4D8B-8B32-D07679442793}" destId="{FF649901-CF82-4221-AF50-7ABEA7AAD30C}" srcOrd="7" destOrd="0" presId="urn:microsoft.com/office/officeart/2009/3/layout/HorizontalOrganizationChart"/>
    <dgm:cxn modelId="{E31C7EDD-148C-42CA-908C-9E072912085F}" type="presParOf" srcId="{FF649901-CF82-4221-AF50-7ABEA7AAD30C}" destId="{39262D23-FBFB-443C-80CE-DE0E55F81B85}" srcOrd="0" destOrd="0" presId="urn:microsoft.com/office/officeart/2009/3/layout/HorizontalOrganizationChart"/>
    <dgm:cxn modelId="{D8EC8668-F51A-4651-A639-841883132D13}" type="presParOf" srcId="{39262D23-FBFB-443C-80CE-DE0E55F81B85}" destId="{EA02D271-8DA8-44B4-8931-34C7A95DD010}" srcOrd="0" destOrd="0" presId="urn:microsoft.com/office/officeart/2009/3/layout/HorizontalOrganizationChart"/>
    <dgm:cxn modelId="{E28C83E3-7994-49E0-83E7-6F9F7E812512}" type="presParOf" srcId="{39262D23-FBFB-443C-80CE-DE0E55F81B85}" destId="{22AEDB89-DD1D-47FB-A1F4-9A1ACDE53529}" srcOrd="1" destOrd="0" presId="urn:microsoft.com/office/officeart/2009/3/layout/HorizontalOrganizationChart"/>
    <dgm:cxn modelId="{45F677EE-560B-45C5-A094-B88932FEB8D7}" type="presParOf" srcId="{FF649901-CF82-4221-AF50-7ABEA7AAD30C}" destId="{0A51EB72-4CF8-4327-BCFD-B00454052F46}" srcOrd="1" destOrd="0" presId="urn:microsoft.com/office/officeart/2009/3/layout/HorizontalOrganizationChart"/>
    <dgm:cxn modelId="{2A060A56-3D29-4629-9E15-F643A1D3E3C3}" type="presParOf" srcId="{FF649901-CF82-4221-AF50-7ABEA7AAD30C}" destId="{CED5C6E2-ABFD-475B-B31F-5F7315BBB542}" srcOrd="2" destOrd="0" presId="urn:microsoft.com/office/officeart/2009/3/layout/HorizontalOrganizationChart"/>
    <dgm:cxn modelId="{A5EE59A3-0A55-4D63-9DD4-5626F9A59896}" type="presParOf" srcId="{C2287F93-223B-4D8B-8B32-D07679442793}" destId="{E01FDF03-D15B-410A-AD32-E7DD0CCB56F6}" srcOrd="8" destOrd="0" presId="urn:microsoft.com/office/officeart/2009/3/layout/HorizontalOrganizationChart"/>
    <dgm:cxn modelId="{1F1C2658-220B-486D-ACDA-89082C931B54}" type="presParOf" srcId="{C2287F93-223B-4D8B-8B32-D07679442793}" destId="{4462690E-E1FA-466E-B7CE-B2343A8D3D61}" srcOrd="9" destOrd="0" presId="urn:microsoft.com/office/officeart/2009/3/layout/HorizontalOrganizationChart"/>
    <dgm:cxn modelId="{53CD86EA-4975-4C33-BFC4-F1B68A022831}" type="presParOf" srcId="{4462690E-E1FA-466E-B7CE-B2343A8D3D61}" destId="{F98FBB76-82B3-41B5-AAFC-3FE4ED1BEA78}" srcOrd="0" destOrd="0" presId="urn:microsoft.com/office/officeart/2009/3/layout/HorizontalOrganizationChart"/>
    <dgm:cxn modelId="{1311A8F9-3608-4A9A-ACBF-36E7FC192674}" type="presParOf" srcId="{F98FBB76-82B3-41B5-AAFC-3FE4ED1BEA78}" destId="{9F2D1C0C-4667-461F-A9D1-21F81CE78867}" srcOrd="0" destOrd="0" presId="urn:microsoft.com/office/officeart/2009/3/layout/HorizontalOrganizationChart"/>
    <dgm:cxn modelId="{9DFBC839-E523-471F-87D8-DC45F9FADC2E}" type="presParOf" srcId="{F98FBB76-82B3-41B5-AAFC-3FE4ED1BEA78}" destId="{DC9BF803-6E0C-4EF9-A58C-5C6F71C6FCB6}" srcOrd="1" destOrd="0" presId="urn:microsoft.com/office/officeart/2009/3/layout/HorizontalOrganizationChart"/>
    <dgm:cxn modelId="{B8451D7D-2ABF-4E61-B69C-F9A94A99E459}" type="presParOf" srcId="{4462690E-E1FA-466E-B7CE-B2343A8D3D61}" destId="{A40A7481-9DF8-4F91-B188-FED0D03C5F83}" srcOrd="1" destOrd="0" presId="urn:microsoft.com/office/officeart/2009/3/layout/HorizontalOrganizationChart"/>
    <dgm:cxn modelId="{95CF2BB5-592E-43FD-AF91-3ACF7B8EAD8A}" type="presParOf" srcId="{4462690E-E1FA-466E-B7CE-B2343A8D3D61}" destId="{66892777-3F08-43EE-982E-375CFF9F5C6C}" srcOrd="2" destOrd="0" presId="urn:microsoft.com/office/officeart/2009/3/layout/HorizontalOrganizationChart"/>
    <dgm:cxn modelId="{F4C47931-9808-465B-A616-4E8828CBFEBF}" type="presParOf" srcId="{C2287F93-223B-4D8B-8B32-D07679442793}" destId="{8058249E-406D-488F-AE96-EBAEEF8AC3E9}" srcOrd="10" destOrd="0" presId="urn:microsoft.com/office/officeart/2009/3/layout/HorizontalOrganizationChart"/>
    <dgm:cxn modelId="{F437BE8E-914D-4844-AE1C-6918A6393C40}" type="presParOf" srcId="{C2287F93-223B-4D8B-8B32-D07679442793}" destId="{7C670223-83C1-47BF-AC80-1BD7804E7741}" srcOrd="11" destOrd="0" presId="urn:microsoft.com/office/officeart/2009/3/layout/HorizontalOrganizationChart"/>
    <dgm:cxn modelId="{A4C07C80-772D-43B1-B2D9-870855B9C7EC}" type="presParOf" srcId="{7C670223-83C1-47BF-AC80-1BD7804E7741}" destId="{9AB91680-3788-411A-9D78-59B2F725250D}" srcOrd="0" destOrd="0" presId="urn:microsoft.com/office/officeart/2009/3/layout/HorizontalOrganizationChart"/>
    <dgm:cxn modelId="{265FFAB5-5FAE-480F-86E4-DD7A36B732D5}" type="presParOf" srcId="{9AB91680-3788-411A-9D78-59B2F725250D}" destId="{3BEA618D-26C9-4E0F-8766-E68FF3D208CE}" srcOrd="0" destOrd="0" presId="urn:microsoft.com/office/officeart/2009/3/layout/HorizontalOrganizationChart"/>
    <dgm:cxn modelId="{D5299D24-1E56-4E4D-82F3-024149A4A98B}" type="presParOf" srcId="{9AB91680-3788-411A-9D78-59B2F725250D}" destId="{58E456EF-3CC6-4BB7-B02C-B3A8E044BA86}" srcOrd="1" destOrd="0" presId="urn:microsoft.com/office/officeart/2009/3/layout/HorizontalOrganizationChart"/>
    <dgm:cxn modelId="{C65AAAC1-AD41-4A2E-842A-CA9881013CEA}" type="presParOf" srcId="{7C670223-83C1-47BF-AC80-1BD7804E7741}" destId="{3BE11E30-3C54-4904-AD7F-D85400ABD3F2}" srcOrd="1" destOrd="0" presId="urn:microsoft.com/office/officeart/2009/3/layout/HorizontalOrganizationChart"/>
    <dgm:cxn modelId="{2506F82D-EE9F-45AE-BEB4-271FBCC6A365}" type="presParOf" srcId="{7C670223-83C1-47BF-AC80-1BD7804E7741}" destId="{1F0DFDB4-94F8-4E3D-8D45-28C2A7A52CE7}" srcOrd="2" destOrd="0" presId="urn:microsoft.com/office/officeart/2009/3/layout/HorizontalOrganizationChart"/>
    <dgm:cxn modelId="{1C78C203-AAEF-4E3F-B0F4-164215277A85}" type="presParOf" srcId="{C2287F93-223B-4D8B-8B32-D07679442793}" destId="{D1725D40-2D26-464C-93AA-8D2552439A98}" srcOrd="12" destOrd="0" presId="urn:microsoft.com/office/officeart/2009/3/layout/HorizontalOrganizationChart"/>
    <dgm:cxn modelId="{03BC18E0-258E-4BE8-8EBD-DE7ABC0A1083}" type="presParOf" srcId="{C2287F93-223B-4D8B-8B32-D07679442793}" destId="{25737CB8-985C-4228-B511-D865EEC774A9}" srcOrd="13" destOrd="0" presId="urn:microsoft.com/office/officeart/2009/3/layout/HorizontalOrganizationChart"/>
    <dgm:cxn modelId="{DFDEAB00-076C-44F1-8803-A9620F76D934}" type="presParOf" srcId="{25737CB8-985C-4228-B511-D865EEC774A9}" destId="{9B7C2D2C-F9B6-4CD0-820D-7AD4F4D59801}" srcOrd="0" destOrd="0" presId="urn:microsoft.com/office/officeart/2009/3/layout/HorizontalOrganizationChart"/>
    <dgm:cxn modelId="{217C3380-8780-4C53-8806-05DEFEE20428}" type="presParOf" srcId="{9B7C2D2C-F9B6-4CD0-820D-7AD4F4D59801}" destId="{C6259D36-3506-427E-BDD9-77C1EEFC42A2}" srcOrd="0" destOrd="0" presId="urn:microsoft.com/office/officeart/2009/3/layout/HorizontalOrganizationChart"/>
    <dgm:cxn modelId="{74878C17-CA96-488B-8907-2AEB5C1000EA}" type="presParOf" srcId="{9B7C2D2C-F9B6-4CD0-820D-7AD4F4D59801}" destId="{5E73F2C8-B074-4952-BDF5-C2DFF8DF6EB0}" srcOrd="1" destOrd="0" presId="urn:microsoft.com/office/officeart/2009/3/layout/HorizontalOrganizationChart"/>
    <dgm:cxn modelId="{C254AEE6-C5D8-447C-9ECE-F65553FAFD77}" type="presParOf" srcId="{25737CB8-985C-4228-B511-D865EEC774A9}" destId="{8EA3E772-1AFA-47E5-BF20-F7B095B30117}" srcOrd="1" destOrd="0" presId="urn:microsoft.com/office/officeart/2009/3/layout/HorizontalOrganizationChart"/>
    <dgm:cxn modelId="{DFDDBB32-D02C-4E53-A13B-1BB31D554332}" type="presParOf" srcId="{25737CB8-985C-4228-B511-D865EEC774A9}" destId="{B5AE6CC9-823B-45D8-B7B6-E0BD1CC80BD3}" srcOrd="2" destOrd="0" presId="urn:microsoft.com/office/officeart/2009/3/layout/HorizontalOrganizationChart"/>
    <dgm:cxn modelId="{9E8F4D74-18A7-4223-8C36-C215B6AC8606}" type="presParOf" srcId="{C2287F93-223B-4D8B-8B32-D07679442793}" destId="{583B4C2E-256F-469C-8297-924C99560194}" srcOrd="14" destOrd="0" presId="urn:microsoft.com/office/officeart/2009/3/layout/HorizontalOrganizationChart"/>
    <dgm:cxn modelId="{7A98F573-89A8-4BAE-9DE4-9CB1A77C8EC3}" type="presParOf" srcId="{C2287F93-223B-4D8B-8B32-D07679442793}" destId="{AB819CC4-B8EB-4D27-9053-8BA88C42F604}" srcOrd="15" destOrd="0" presId="urn:microsoft.com/office/officeart/2009/3/layout/HorizontalOrganizationChart"/>
    <dgm:cxn modelId="{FE05097B-03E3-4E7D-AEC3-B3CC8DCCBAF8}" type="presParOf" srcId="{AB819CC4-B8EB-4D27-9053-8BA88C42F604}" destId="{7F3C1A4E-B6C7-46BC-B0BC-7BA6FBCC80BB}" srcOrd="0" destOrd="0" presId="urn:microsoft.com/office/officeart/2009/3/layout/HorizontalOrganizationChart"/>
    <dgm:cxn modelId="{E047735D-3C95-4A40-A371-0B4AF2D82DF7}" type="presParOf" srcId="{7F3C1A4E-B6C7-46BC-B0BC-7BA6FBCC80BB}" destId="{DD4161B5-2E16-4029-B1BF-B79A8DE22900}" srcOrd="0" destOrd="0" presId="urn:microsoft.com/office/officeart/2009/3/layout/HorizontalOrganizationChart"/>
    <dgm:cxn modelId="{1EC2A2C9-664E-40F1-B862-2E5510BA1179}" type="presParOf" srcId="{7F3C1A4E-B6C7-46BC-B0BC-7BA6FBCC80BB}" destId="{91A0E31B-402F-41FF-8E6C-35803E87C63C}" srcOrd="1" destOrd="0" presId="urn:microsoft.com/office/officeart/2009/3/layout/HorizontalOrganizationChart"/>
    <dgm:cxn modelId="{EC2A37C5-7888-4031-9A26-6C6E75216BBF}" type="presParOf" srcId="{AB819CC4-B8EB-4D27-9053-8BA88C42F604}" destId="{B16B726B-AFD3-42A0-9AA7-0FD5D25E8AEC}" srcOrd="1" destOrd="0" presId="urn:microsoft.com/office/officeart/2009/3/layout/HorizontalOrganizationChart"/>
    <dgm:cxn modelId="{C00621B6-0DBE-4FC4-B255-13ABD6A5A961}" type="presParOf" srcId="{AB819CC4-B8EB-4D27-9053-8BA88C42F604}" destId="{300AE75D-73E1-4E61-A6E4-1860D4909E7F}" srcOrd="2" destOrd="0" presId="urn:microsoft.com/office/officeart/2009/3/layout/HorizontalOrganizationChart"/>
    <dgm:cxn modelId="{AB69A08A-9A6A-44F5-B997-5FE587469A2A}" type="presParOf" srcId="{C2287F93-223B-4D8B-8B32-D07679442793}" destId="{1F211048-7665-4EEF-AAB6-9FBF6EEBF300}" srcOrd="16" destOrd="0" presId="urn:microsoft.com/office/officeart/2009/3/layout/HorizontalOrganizationChart"/>
    <dgm:cxn modelId="{13922EDC-7BFB-444D-A6E9-55D00EB1D153}" type="presParOf" srcId="{C2287F93-223B-4D8B-8B32-D07679442793}" destId="{5635CF76-515A-409D-A47C-D3BAFCD380F2}" srcOrd="17" destOrd="0" presId="urn:microsoft.com/office/officeart/2009/3/layout/HorizontalOrganizationChart"/>
    <dgm:cxn modelId="{6F972BE1-F8C4-4E79-B8FF-EA9160EF97CE}" type="presParOf" srcId="{5635CF76-515A-409D-A47C-D3BAFCD380F2}" destId="{ACC88122-1250-429B-8D55-7CCDDAE57FDB}" srcOrd="0" destOrd="0" presId="urn:microsoft.com/office/officeart/2009/3/layout/HorizontalOrganizationChart"/>
    <dgm:cxn modelId="{65F9C565-9BB8-48AB-9FAE-4B2278C4CB77}" type="presParOf" srcId="{ACC88122-1250-429B-8D55-7CCDDAE57FDB}" destId="{C98DC7F8-199E-43AB-9EC0-EB177B0DE034}" srcOrd="0" destOrd="0" presId="urn:microsoft.com/office/officeart/2009/3/layout/HorizontalOrganizationChart"/>
    <dgm:cxn modelId="{456BD3A4-10B2-434C-A338-6E1FF6F460ED}" type="presParOf" srcId="{ACC88122-1250-429B-8D55-7CCDDAE57FDB}" destId="{D010F2E5-5773-45B6-89AF-086BA6355058}" srcOrd="1" destOrd="0" presId="urn:microsoft.com/office/officeart/2009/3/layout/HorizontalOrganizationChart"/>
    <dgm:cxn modelId="{3C692CB9-838D-434C-9EBC-9452380DC621}" type="presParOf" srcId="{5635CF76-515A-409D-A47C-D3BAFCD380F2}" destId="{E94CA1FB-B6AB-46ED-BD7E-DC68DFBC7AFA}" srcOrd="1" destOrd="0" presId="urn:microsoft.com/office/officeart/2009/3/layout/HorizontalOrganizationChart"/>
    <dgm:cxn modelId="{79306B22-A979-4712-B944-51BEED173ED2}" type="presParOf" srcId="{5635CF76-515A-409D-A47C-D3BAFCD380F2}" destId="{4533EEEC-1BF6-400F-9ED0-4ED81B2FA4A8}" srcOrd="2" destOrd="0" presId="urn:microsoft.com/office/officeart/2009/3/layout/HorizontalOrganizationChart"/>
    <dgm:cxn modelId="{3846A35F-6F0F-4C82-803F-D63CE16C318E}" type="presParOf" srcId="{C2287F93-223B-4D8B-8B32-D07679442793}" destId="{AC154D99-2DC8-41DA-9D13-A44A50246A77}" srcOrd="18" destOrd="0" presId="urn:microsoft.com/office/officeart/2009/3/layout/HorizontalOrganizationChart"/>
    <dgm:cxn modelId="{C16AC968-32F1-405D-BC35-1DBFDA741E5A}" type="presParOf" srcId="{C2287F93-223B-4D8B-8B32-D07679442793}" destId="{9A23FD19-F379-4049-B8DA-30C74FEEA097}" srcOrd="19" destOrd="0" presId="urn:microsoft.com/office/officeart/2009/3/layout/HorizontalOrganizationChart"/>
    <dgm:cxn modelId="{3332CF99-E846-4BB6-8BE6-0918CBC9DEFF}" type="presParOf" srcId="{9A23FD19-F379-4049-B8DA-30C74FEEA097}" destId="{D9408A60-019C-43FE-92B7-A88BAAF9A835}" srcOrd="0" destOrd="0" presId="urn:microsoft.com/office/officeart/2009/3/layout/HorizontalOrganizationChart"/>
    <dgm:cxn modelId="{342E450E-A064-4CD1-9014-811C91A530D4}" type="presParOf" srcId="{D9408A60-019C-43FE-92B7-A88BAAF9A835}" destId="{A89C7FB5-C8CC-4F25-9379-097688C38D80}" srcOrd="0" destOrd="0" presId="urn:microsoft.com/office/officeart/2009/3/layout/HorizontalOrganizationChart"/>
    <dgm:cxn modelId="{F4AA11C9-F534-40A6-BDD2-C26072D28C95}" type="presParOf" srcId="{D9408A60-019C-43FE-92B7-A88BAAF9A835}" destId="{FBCB7B17-8B87-4033-8AC2-C003ABACB346}" srcOrd="1" destOrd="0" presId="urn:microsoft.com/office/officeart/2009/3/layout/HorizontalOrganizationChart"/>
    <dgm:cxn modelId="{3911A02B-0272-497A-BE46-70D9646E2580}" type="presParOf" srcId="{9A23FD19-F379-4049-B8DA-30C74FEEA097}" destId="{E07836F7-C130-4BA3-9966-628DF8911AD7}" srcOrd="1" destOrd="0" presId="urn:microsoft.com/office/officeart/2009/3/layout/HorizontalOrganizationChart"/>
    <dgm:cxn modelId="{0E6CEF5C-B656-4BCD-A908-8559C726FC79}" type="presParOf" srcId="{9A23FD19-F379-4049-B8DA-30C74FEEA097}" destId="{DE6E41DC-1565-4204-B5DB-DB11A7A1917B}" srcOrd="2" destOrd="0" presId="urn:microsoft.com/office/officeart/2009/3/layout/HorizontalOrganizationChart"/>
    <dgm:cxn modelId="{ECB98120-616A-45C2-8E64-02D1F51AB84A}" type="presParOf" srcId="{C2287F93-223B-4D8B-8B32-D07679442793}" destId="{318B312B-0645-480E-8EA1-78DB8959B94D}" srcOrd="20" destOrd="0" presId="urn:microsoft.com/office/officeart/2009/3/layout/HorizontalOrganizationChart"/>
    <dgm:cxn modelId="{EE0A3F71-EA5A-4E11-B2B5-ADF6AE3DB585}" type="presParOf" srcId="{C2287F93-223B-4D8B-8B32-D07679442793}" destId="{F591BF6A-1B54-46D2-BD43-CA08511F2118}" srcOrd="21" destOrd="0" presId="urn:microsoft.com/office/officeart/2009/3/layout/HorizontalOrganizationChart"/>
    <dgm:cxn modelId="{22AB0A66-8F24-44AC-90F6-7AA7ADD6DC4A}" type="presParOf" srcId="{F591BF6A-1B54-46D2-BD43-CA08511F2118}" destId="{EBD35740-164A-423C-98E6-8F311432305A}" srcOrd="0" destOrd="0" presId="urn:microsoft.com/office/officeart/2009/3/layout/HorizontalOrganizationChart"/>
    <dgm:cxn modelId="{E3DE0605-9DF9-418E-AAFC-01F4E64B6DFC}" type="presParOf" srcId="{EBD35740-164A-423C-98E6-8F311432305A}" destId="{401653D5-8EB0-4BA4-A824-01B44F21DE11}" srcOrd="0" destOrd="0" presId="urn:microsoft.com/office/officeart/2009/3/layout/HorizontalOrganizationChart"/>
    <dgm:cxn modelId="{6C5EEF4D-5A14-43C9-9C80-D09CC62D1B54}" type="presParOf" srcId="{EBD35740-164A-423C-98E6-8F311432305A}" destId="{65903444-E4E1-4EBA-BB8D-EEFE1A6808C1}" srcOrd="1" destOrd="0" presId="urn:microsoft.com/office/officeart/2009/3/layout/HorizontalOrganizationChart"/>
    <dgm:cxn modelId="{3429A99A-626F-44B1-92D3-2A73A1E07431}" type="presParOf" srcId="{F591BF6A-1B54-46D2-BD43-CA08511F2118}" destId="{185A688F-754E-4F00-9934-97B23AD07060}" srcOrd="1" destOrd="0" presId="urn:microsoft.com/office/officeart/2009/3/layout/HorizontalOrganizationChart"/>
    <dgm:cxn modelId="{027FD028-1C41-4D87-9540-A33487304320}" type="presParOf" srcId="{F591BF6A-1B54-46D2-BD43-CA08511F2118}" destId="{5B7A4563-EDEB-405D-96F9-C3AF2D40AB88}" srcOrd="2" destOrd="0" presId="urn:microsoft.com/office/officeart/2009/3/layout/HorizontalOrganizationChart"/>
    <dgm:cxn modelId="{B361B46A-4C2F-4C3C-9E7B-D008D7E6DD59}" type="presParOf" srcId="{EFAFD969-24CA-4084-8FF4-E818497D7C94}" destId="{48723D7E-3979-4F65-857B-849D8608C7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36EB2-3727-4F45-BD21-109F4E868B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6101F1-70C0-4C77-9A06-C87E3FA9A59D}">
      <dgm:prSet phldrT="[文本]"/>
      <dgm:spPr/>
      <dgm:t>
        <a:bodyPr/>
        <a:lstStyle/>
        <a:p>
          <a:r>
            <a:rPr lang="zh-CN" altLang="en-US" smtClean="0"/>
            <a:t>数据结构</a:t>
          </a:r>
          <a:endParaRPr lang="zh-CN" altLang="en-US"/>
        </a:p>
      </dgm:t>
    </dgm:pt>
    <dgm:pt modelId="{59C60459-2F89-41F1-AC34-A8FB12992DB0}" type="par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F19A51B1-4FB5-4DB2-BB69-7725B20F1BA3}" type="sib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CA3856E1-8897-463D-838F-B6B6509F9FB9}">
      <dgm:prSet phldrT="[文本]"/>
      <dgm:spPr/>
      <dgm:t>
        <a:bodyPr/>
        <a:lstStyle/>
        <a:p>
          <a:r>
            <a:rPr lang="zh-CN" altLang="en-US" smtClean="0"/>
            <a:t>表</a:t>
          </a:r>
          <a:endParaRPr lang="zh-CN" altLang="en-US"/>
        </a:p>
      </dgm:t>
    </dgm:pt>
    <dgm:pt modelId="{0A3D70B6-468B-4799-ACAE-9F501B3B6AA9}" type="par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73819976-7463-4074-A303-A44E08DBEAC3}" type="sib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6EE8809F-7672-49C2-A1BE-AC9DAE342DD5}">
      <dgm:prSet phldrT="[文本]"/>
      <dgm:spPr/>
      <dgm:t>
        <a:bodyPr/>
        <a:lstStyle/>
        <a:p>
          <a:r>
            <a:rPr lang="zh-CN" altLang="en-US" smtClean="0"/>
            <a:t>树</a:t>
          </a:r>
          <a:endParaRPr lang="zh-CN" altLang="en-US"/>
        </a:p>
      </dgm:t>
    </dgm:pt>
    <dgm:pt modelId="{911FE1E7-8AF7-4EDB-AFE1-5C2EB92AF0F0}" type="parTrans" cxnId="{BFB4DAE0-FC91-4358-9721-46D3CB03F539}">
      <dgm:prSet/>
      <dgm:spPr/>
      <dgm:t>
        <a:bodyPr/>
        <a:lstStyle/>
        <a:p>
          <a:endParaRPr lang="zh-CN" altLang="en-US"/>
        </a:p>
      </dgm:t>
    </dgm:pt>
    <dgm:pt modelId="{24F24B17-41E5-426C-8443-6583B2921D67}" type="sibTrans" cxnId="{BFB4DAE0-FC91-4358-9721-46D3CB03F539}">
      <dgm:prSet/>
      <dgm:spPr/>
      <dgm:t>
        <a:bodyPr/>
        <a:lstStyle/>
        <a:p>
          <a:endParaRPr lang="zh-CN" altLang="en-US"/>
        </a:p>
      </dgm:t>
    </dgm:pt>
    <dgm:pt modelId="{D7F00B76-BF60-4CE6-9173-CED4488B8EE2}">
      <dgm:prSet phldrT="[文本]"/>
      <dgm:spPr/>
      <dgm:t>
        <a:bodyPr/>
        <a:lstStyle/>
        <a:p>
          <a:r>
            <a:rPr lang="zh-CN" altLang="en-US" smtClean="0"/>
            <a:t>散列</a:t>
          </a:r>
          <a:endParaRPr lang="zh-CN" altLang="en-US"/>
        </a:p>
      </dgm:t>
    </dgm:pt>
    <dgm:pt modelId="{684C9BA9-AFDF-4BAC-9ABC-91FDA18ED3A9}" type="parTrans" cxnId="{1CC16CC7-5115-42AB-8552-56B39FA4F3FD}">
      <dgm:prSet/>
      <dgm:spPr/>
      <dgm:t>
        <a:bodyPr/>
        <a:lstStyle/>
        <a:p>
          <a:endParaRPr lang="zh-CN" altLang="en-US"/>
        </a:p>
      </dgm:t>
    </dgm:pt>
    <dgm:pt modelId="{3770537E-25F8-4EF1-B001-5EA556FF8392}" type="sibTrans" cxnId="{1CC16CC7-5115-42AB-8552-56B39FA4F3FD}">
      <dgm:prSet/>
      <dgm:spPr/>
      <dgm:t>
        <a:bodyPr/>
        <a:lstStyle/>
        <a:p>
          <a:endParaRPr lang="zh-CN" altLang="en-US"/>
        </a:p>
      </dgm:t>
    </dgm:pt>
    <dgm:pt modelId="{39054009-9F2D-4374-8C9E-A3FA98CAAC70}">
      <dgm:prSet phldrT="[文本]"/>
      <dgm:spPr/>
      <dgm:t>
        <a:bodyPr/>
        <a:lstStyle/>
        <a:p>
          <a:r>
            <a:rPr lang="zh-CN" altLang="en-US" smtClean="0"/>
            <a:t>链表</a:t>
          </a:r>
          <a:r>
            <a:rPr lang="en-US" altLang="zh-CN" smtClean="0"/>
            <a:t>/</a:t>
          </a:r>
          <a:r>
            <a:rPr lang="zh-CN" altLang="en-US" smtClean="0"/>
            <a:t>数组</a:t>
          </a:r>
          <a:endParaRPr lang="zh-CN" altLang="en-US"/>
        </a:p>
      </dgm:t>
    </dgm:pt>
    <dgm:pt modelId="{234C84E6-A1BA-4E4F-ABCE-76537C2D635A}" type="parTrans" cxnId="{1F0F159B-0644-4FDC-A098-16A520BF1E08}">
      <dgm:prSet/>
      <dgm:spPr/>
      <dgm:t>
        <a:bodyPr/>
        <a:lstStyle/>
        <a:p>
          <a:endParaRPr lang="zh-CN" altLang="en-US"/>
        </a:p>
      </dgm:t>
    </dgm:pt>
    <dgm:pt modelId="{74E166B1-B82D-4405-B987-51AB54041EAF}" type="sibTrans" cxnId="{1F0F159B-0644-4FDC-A098-16A520BF1E08}">
      <dgm:prSet/>
      <dgm:spPr/>
      <dgm:t>
        <a:bodyPr/>
        <a:lstStyle/>
        <a:p>
          <a:endParaRPr lang="zh-CN" altLang="en-US"/>
        </a:p>
      </dgm:t>
    </dgm:pt>
    <dgm:pt modelId="{5E54EA06-C917-4B32-9613-6B0361E06261}">
      <dgm:prSet phldrT="[文本]"/>
      <dgm:spPr/>
      <dgm:t>
        <a:bodyPr/>
        <a:lstStyle/>
        <a:p>
          <a:r>
            <a:rPr lang="zh-CN" altLang="en-US" smtClean="0"/>
            <a:t>堆</a:t>
          </a:r>
          <a:r>
            <a:rPr lang="en-US" altLang="zh-CN" smtClean="0"/>
            <a:t>/</a:t>
          </a:r>
          <a:r>
            <a:rPr lang="zh-CN" altLang="en-US" smtClean="0"/>
            <a:t>栈</a:t>
          </a:r>
          <a:endParaRPr lang="zh-CN" altLang="en-US"/>
        </a:p>
      </dgm:t>
    </dgm:pt>
    <dgm:pt modelId="{3CA4F578-B736-4E01-8BC5-E141CECB8E9B}" type="parTrans" cxnId="{28BC7C38-A671-4956-A175-0A7345750D26}">
      <dgm:prSet/>
      <dgm:spPr/>
      <dgm:t>
        <a:bodyPr/>
        <a:lstStyle/>
        <a:p>
          <a:endParaRPr lang="zh-CN" altLang="en-US"/>
        </a:p>
      </dgm:t>
    </dgm:pt>
    <dgm:pt modelId="{BEF70A40-A589-41F4-993F-1C648D8039C8}" type="sibTrans" cxnId="{28BC7C38-A671-4956-A175-0A7345750D26}">
      <dgm:prSet/>
      <dgm:spPr/>
      <dgm:t>
        <a:bodyPr/>
        <a:lstStyle/>
        <a:p>
          <a:endParaRPr lang="zh-CN" altLang="en-US"/>
        </a:p>
      </dgm:t>
    </dgm:pt>
    <dgm:pt modelId="{17F98531-329E-4C22-9E7F-3AFE97E52FB1}">
      <dgm:prSet phldrT="[文本]"/>
      <dgm:spPr/>
      <dgm:t>
        <a:bodyPr/>
        <a:lstStyle/>
        <a:p>
          <a:r>
            <a:rPr lang="zh-CN" altLang="en-US" smtClean="0"/>
            <a:t>队列</a:t>
          </a:r>
          <a:endParaRPr lang="zh-CN" altLang="en-US"/>
        </a:p>
      </dgm:t>
    </dgm:pt>
    <dgm:pt modelId="{74CB5712-3F1E-420E-A39B-3E5F5D8DCF48}" type="parTrans" cxnId="{FA4E7FFC-5288-4845-813E-1EC81B648CB9}">
      <dgm:prSet/>
      <dgm:spPr/>
      <dgm:t>
        <a:bodyPr/>
        <a:lstStyle/>
        <a:p>
          <a:endParaRPr lang="zh-CN" altLang="en-US"/>
        </a:p>
      </dgm:t>
    </dgm:pt>
    <dgm:pt modelId="{67AF033E-4893-475C-B5FC-FD1AA1E82F3F}" type="sibTrans" cxnId="{FA4E7FFC-5288-4845-813E-1EC81B648CB9}">
      <dgm:prSet/>
      <dgm:spPr/>
      <dgm:t>
        <a:bodyPr/>
        <a:lstStyle/>
        <a:p>
          <a:endParaRPr lang="zh-CN" altLang="en-US"/>
        </a:p>
      </dgm:t>
    </dgm:pt>
    <dgm:pt modelId="{671AC771-26BA-4372-A42E-23D04D0B4B99}">
      <dgm:prSet phldrT="[文本]"/>
      <dgm:spPr/>
      <dgm:t>
        <a:bodyPr/>
        <a:lstStyle/>
        <a:p>
          <a:r>
            <a:rPr lang="zh-CN" altLang="en-US" smtClean="0"/>
            <a:t>跳跃表</a:t>
          </a:r>
          <a:endParaRPr lang="zh-CN" altLang="en-US"/>
        </a:p>
      </dgm:t>
    </dgm:pt>
    <dgm:pt modelId="{D208C4C8-86BD-473E-8363-7457F91DB169}" type="parTrans" cxnId="{EAB1AA57-8DA3-4994-9106-7BB5EEB73D1B}">
      <dgm:prSet/>
      <dgm:spPr/>
      <dgm:t>
        <a:bodyPr/>
        <a:lstStyle/>
        <a:p>
          <a:endParaRPr lang="zh-CN" altLang="en-US"/>
        </a:p>
      </dgm:t>
    </dgm:pt>
    <dgm:pt modelId="{2426CB0F-11B3-49B8-BEF0-9AA5FAAFF1CD}" type="sibTrans" cxnId="{EAB1AA57-8DA3-4994-9106-7BB5EEB73D1B}">
      <dgm:prSet/>
      <dgm:spPr/>
      <dgm:t>
        <a:bodyPr/>
        <a:lstStyle/>
        <a:p>
          <a:endParaRPr lang="zh-CN" altLang="en-US"/>
        </a:p>
      </dgm:t>
    </dgm:pt>
    <dgm:pt modelId="{229A4975-C113-4CA7-9A2C-3E6F429769A1}">
      <dgm:prSet phldrT="[文本]"/>
      <dgm:spPr/>
      <dgm:t>
        <a:bodyPr/>
        <a:lstStyle/>
        <a:p>
          <a:r>
            <a:rPr lang="zh-CN" altLang="en-US" smtClean="0"/>
            <a:t>二叉树</a:t>
          </a:r>
          <a:endParaRPr lang="zh-CN" altLang="en-US"/>
        </a:p>
      </dgm:t>
    </dgm:pt>
    <dgm:pt modelId="{FC5D35C1-B86A-4610-8D62-B1C126340A47}" type="parTrans" cxnId="{6288279B-D78E-4E83-8129-5C5B0EBDDAB7}">
      <dgm:prSet/>
      <dgm:spPr/>
      <dgm:t>
        <a:bodyPr/>
        <a:lstStyle/>
        <a:p>
          <a:endParaRPr lang="zh-CN" altLang="en-US"/>
        </a:p>
      </dgm:t>
    </dgm:pt>
    <dgm:pt modelId="{D4027551-190B-44E0-B6D8-62A5E4EE010A}" type="sibTrans" cxnId="{6288279B-D78E-4E83-8129-5C5B0EBDDAB7}">
      <dgm:prSet/>
      <dgm:spPr/>
      <dgm:t>
        <a:bodyPr/>
        <a:lstStyle/>
        <a:p>
          <a:endParaRPr lang="zh-CN" altLang="en-US"/>
        </a:p>
      </dgm:t>
    </dgm:pt>
    <dgm:pt modelId="{E1A500FB-1130-4C89-A3B1-1BC5B871655A}">
      <dgm:prSet phldrT="[文本]"/>
      <dgm:spPr/>
      <dgm:t>
        <a:bodyPr/>
        <a:lstStyle/>
        <a:p>
          <a:r>
            <a:rPr lang="zh-CN" altLang="en-US" smtClean="0"/>
            <a:t>红黑树</a:t>
          </a:r>
          <a:endParaRPr lang="zh-CN" altLang="en-US"/>
        </a:p>
      </dgm:t>
    </dgm:pt>
    <dgm:pt modelId="{86CC27C0-ACED-4677-9E56-10D0B8564F7E}" type="parTrans" cxnId="{962D2083-56C3-4BC9-A9E8-A45AD7963EE0}">
      <dgm:prSet/>
      <dgm:spPr/>
      <dgm:t>
        <a:bodyPr/>
        <a:lstStyle/>
        <a:p>
          <a:endParaRPr lang="zh-CN" altLang="en-US"/>
        </a:p>
      </dgm:t>
    </dgm:pt>
    <dgm:pt modelId="{AD20BE82-EE9D-4205-A0C5-AD85C0208C8E}" type="sibTrans" cxnId="{962D2083-56C3-4BC9-A9E8-A45AD7963EE0}">
      <dgm:prSet/>
      <dgm:spPr/>
      <dgm:t>
        <a:bodyPr/>
        <a:lstStyle/>
        <a:p>
          <a:endParaRPr lang="zh-CN" altLang="en-US"/>
        </a:p>
      </dgm:t>
    </dgm:pt>
    <dgm:pt modelId="{1D9BBCDC-C365-4E15-A598-F44861729FDF}">
      <dgm:prSet phldrT="[文本]"/>
      <dgm:spPr/>
      <dgm:t>
        <a:bodyPr/>
        <a:lstStyle/>
        <a:p>
          <a:r>
            <a:rPr lang="en-US" altLang="zh-CN" smtClean="0"/>
            <a:t>B</a:t>
          </a:r>
          <a:r>
            <a:rPr lang="zh-CN" altLang="en-US" smtClean="0"/>
            <a:t>树</a:t>
          </a:r>
          <a:endParaRPr lang="zh-CN" altLang="en-US"/>
        </a:p>
      </dgm:t>
    </dgm:pt>
    <dgm:pt modelId="{6463305C-B3C2-47FB-9970-4D45379D9FBF}" type="parTrans" cxnId="{CC67244B-BC6B-42A8-9084-A1A392F7A1EC}">
      <dgm:prSet/>
      <dgm:spPr/>
      <dgm:t>
        <a:bodyPr/>
        <a:lstStyle/>
        <a:p>
          <a:endParaRPr lang="zh-CN" altLang="en-US"/>
        </a:p>
      </dgm:t>
    </dgm:pt>
    <dgm:pt modelId="{8F8F1713-76BB-467D-BCAB-E6725B60DC91}" type="sibTrans" cxnId="{CC67244B-BC6B-42A8-9084-A1A392F7A1EC}">
      <dgm:prSet/>
      <dgm:spPr/>
      <dgm:t>
        <a:bodyPr/>
        <a:lstStyle/>
        <a:p>
          <a:endParaRPr lang="zh-CN" altLang="en-US"/>
        </a:p>
      </dgm:t>
    </dgm:pt>
    <dgm:pt modelId="{37C537B8-1DF4-483E-A13B-562AAFF4FCF1}">
      <dgm:prSet phldrT="[文本]"/>
      <dgm:spPr/>
      <dgm:t>
        <a:bodyPr/>
        <a:lstStyle/>
        <a:p>
          <a:r>
            <a:rPr lang="en-US" altLang="zh-CN" smtClean="0"/>
            <a:t>LSM</a:t>
          </a:r>
          <a:endParaRPr lang="zh-CN" altLang="en-US"/>
        </a:p>
      </dgm:t>
    </dgm:pt>
    <dgm:pt modelId="{94DDC600-9F7F-4B78-B2A6-EEDFB92854E6}" type="parTrans" cxnId="{AB6FD706-9628-4106-BCD2-BDA1AECEF34B}">
      <dgm:prSet/>
      <dgm:spPr/>
      <dgm:t>
        <a:bodyPr/>
        <a:lstStyle/>
        <a:p>
          <a:endParaRPr lang="zh-CN" altLang="en-US"/>
        </a:p>
      </dgm:t>
    </dgm:pt>
    <dgm:pt modelId="{5B0A10BF-E89B-4F05-90A1-240ED9049277}" type="sibTrans" cxnId="{AB6FD706-9628-4106-BCD2-BDA1AECEF34B}">
      <dgm:prSet/>
      <dgm:spPr/>
      <dgm:t>
        <a:bodyPr/>
        <a:lstStyle/>
        <a:p>
          <a:endParaRPr lang="zh-CN" altLang="en-US"/>
        </a:p>
      </dgm:t>
    </dgm:pt>
    <dgm:pt modelId="{BA6450D2-79E1-42C8-B9D3-21898D0138DF}" type="pres">
      <dgm:prSet presAssocID="{83F36EB2-3727-4F45-BD21-109F4E868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FAFD969-24CA-4084-8FF4-E818497D7C94}" type="pres">
      <dgm:prSet presAssocID="{836101F1-70C0-4C77-9A06-C87E3FA9A59D}" presName="hierRoot1" presStyleCnt="0">
        <dgm:presLayoutVars>
          <dgm:hierBranch val="init"/>
        </dgm:presLayoutVars>
      </dgm:prSet>
      <dgm:spPr/>
    </dgm:pt>
    <dgm:pt modelId="{78818AED-491D-4203-9A50-BC2C9B55844E}" type="pres">
      <dgm:prSet presAssocID="{836101F1-70C0-4C77-9A06-C87E3FA9A59D}" presName="rootComposite1" presStyleCnt="0"/>
      <dgm:spPr/>
    </dgm:pt>
    <dgm:pt modelId="{B942953B-DEF5-43B5-90CD-50A697DA559A}" type="pres">
      <dgm:prSet presAssocID="{836101F1-70C0-4C77-9A06-C87E3FA9A5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85C53-EDA9-4CDD-A296-53176AC672C0}" type="pres">
      <dgm:prSet presAssocID="{836101F1-70C0-4C77-9A06-C87E3FA9A59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2287F93-223B-4D8B-8B32-D07679442793}" type="pres">
      <dgm:prSet presAssocID="{836101F1-70C0-4C77-9A06-C87E3FA9A59D}" presName="hierChild2" presStyleCnt="0"/>
      <dgm:spPr/>
    </dgm:pt>
    <dgm:pt modelId="{94EA98B4-22D7-4D7D-98F8-A4CA5C4BD8C5}" type="pres">
      <dgm:prSet presAssocID="{0A3D70B6-468B-4799-ACAE-9F501B3B6AA9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2D5F9497-E10E-4F14-A8F1-A02338EDEC55}" type="pres">
      <dgm:prSet presAssocID="{CA3856E1-8897-463D-838F-B6B6509F9FB9}" presName="hierRoot2" presStyleCnt="0">
        <dgm:presLayoutVars>
          <dgm:hierBranch val="init"/>
        </dgm:presLayoutVars>
      </dgm:prSet>
      <dgm:spPr/>
    </dgm:pt>
    <dgm:pt modelId="{634CE241-02F6-4A2A-8301-2B20B64EE0B5}" type="pres">
      <dgm:prSet presAssocID="{CA3856E1-8897-463D-838F-B6B6509F9FB9}" presName="rootComposite" presStyleCnt="0"/>
      <dgm:spPr/>
    </dgm:pt>
    <dgm:pt modelId="{1989AE39-2C90-4DB6-9557-F8545560A3BE}" type="pres">
      <dgm:prSet presAssocID="{CA3856E1-8897-463D-838F-B6B6509F9FB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44B9E-ACC7-4C30-BBD4-6B7391E3E346}" type="pres">
      <dgm:prSet presAssocID="{CA3856E1-8897-463D-838F-B6B6509F9FB9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AA9459C-EB88-4E2F-B927-E65100845C24}" type="pres">
      <dgm:prSet presAssocID="{CA3856E1-8897-463D-838F-B6B6509F9FB9}" presName="hierChild4" presStyleCnt="0"/>
      <dgm:spPr/>
    </dgm:pt>
    <dgm:pt modelId="{C8C23344-68A9-45D3-B5FD-FEF186C16F81}" type="pres">
      <dgm:prSet presAssocID="{234C84E6-A1BA-4E4F-ABCE-76537C2D635A}" presName="Name64" presStyleLbl="parChTrans1D3" presStyleIdx="0" presStyleCnt="8"/>
      <dgm:spPr/>
    </dgm:pt>
    <dgm:pt modelId="{6868C850-829B-4626-8E14-718CBAA134CA}" type="pres">
      <dgm:prSet presAssocID="{39054009-9F2D-4374-8C9E-A3FA98CAAC70}" presName="hierRoot2" presStyleCnt="0">
        <dgm:presLayoutVars>
          <dgm:hierBranch val="init"/>
        </dgm:presLayoutVars>
      </dgm:prSet>
      <dgm:spPr/>
    </dgm:pt>
    <dgm:pt modelId="{DBEDF5D4-3909-49B7-8E53-8D7BDFBD248C}" type="pres">
      <dgm:prSet presAssocID="{39054009-9F2D-4374-8C9E-A3FA98CAAC70}" presName="rootComposite" presStyleCnt="0"/>
      <dgm:spPr/>
    </dgm:pt>
    <dgm:pt modelId="{35A8CAFE-0CF7-4AF7-8A87-ABA9F1FCDF3D}" type="pres">
      <dgm:prSet presAssocID="{39054009-9F2D-4374-8C9E-A3FA98CAAC70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E58879-BDBC-4496-9A14-C10E768BA587}" type="pres">
      <dgm:prSet presAssocID="{39054009-9F2D-4374-8C9E-A3FA98CAAC70}" presName="rootConnector" presStyleLbl="node3" presStyleIdx="0" presStyleCnt="8"/>
      <dgm:spPr/>
      <dgm:t>
        <a:bodyPr/>
        <a:lstStyle/>
        <a:p>
          <a:endParaRPr lang="zh-CN" altLang="en-US"/>
        </a:p>
      </dgm:t>
    </dgm:pt>
    <dgm:pt modelId="{CB4B623E-E199-408F-9AFA-F0F512CE1804}" type="pres">
      <dgm:prSet presAssocID="{39054009-9F2D-4374-8C9E-A3FA98CAAC70}" presName="hierChild4" presStyleCnt="0"/>
      <dgm:spPr/>
    </dgm:pt>
    <dgm:pt modelId="{9072F59E-C16A-4EEF-AE10-09AC2B0102C6}" type="pres">
      <dgm:prSet presAssocID="{39054009-9F2D-4374-8C9E-A3FA98CAAC70}" presName="hierChild5" presStyleCnt="0"/>
      <dgm:spPr/>
    </dgm:pt>
    <dgm:pt modelId="{38E623EC-34AB-48E1-B65F-ED8D6801E90B}" type="pres">
      <dgm:prSet presAssocID="{3CA4F578-B736-4E01-8BC5-E141CECB8E9B}" presName="Name64" presStyleLbl="parChTrans1D3" presStyleIdx="1" presStyleCnt="8"/>
      <dgm:spPr/>
    </dgm:pt>
    <dgm:pt modelId="{455AAB08-5DA4-45E9-81C4-5780CDC195C6}" type="pres">
      <dgm:prSet presAssocID="{5E54EA06-C917-4B32-9613-6B0361E06261}" presName="hierRoot2" presStyleCnt="0">
        <dgm:presLayoutVars>
          <dgm:hierBranch val="init"/>
        </dgm:presLayoutVars>
      </dgm:prSet>
      <dgm:spPr/>
    </dgm:pt>
    <dgm:pt modelId="{7506C703-CD29-4D61-A672-80D673723DF7}" type="pres">
      <dgm:prSet presAssocID="{5E54EA06-C917-4B32-9613-6B0361E06261}" presName="rootComposite" presStyleCnt="0"/>
      <dgm:spPr/>
    </dgm:pt>
    <dgm:pt modelId="{A546F35E-9E4E-4A91-BCAB-1036762E9A8C}" type="pres">
      <dgm:prSet presAssocID="{5E54EA06-C917-4B32-9613-6B0361E06261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8D0C7A-DDCF-4BD2-A750-C2C95BFD4BD8}" type="pres">
      <dgm:prSet presAssocID="{5E54EA06-C917-4B32-9613-6B0361E06261}" presName="rootConnector" presStyleLbl="node3" presStyleIdx="1" presStyleCnt="8"/>
      <dgm:spPr/>
      <dgm:t>
        <a:bodyPr/>
        <a:lstStyle/>
        <a:p>
          <a:endParaRPr lang="zh-CN" altLang="en-US"/>
        </a:p>
      </dgm:t>
    </dgm:pt>
    <dgm:pt modelId="{86452FBD-080A-43DF-B4CB-84B2E94E94F0}" type="pres">
      <dgm:prSet presAssocID="{5E54EA06-C917-4B32-9613-6B0361E06261}" presName="hierChild4" presStyleCnt="0"/>
      <dgm:spPr/>
    </dgm:pt>
    <dgm:pt modelId="{7E8BA7A2-7ACD-480F-BA21-F5CD99D4C6B8}" type="pres">
      <dgm:prSet presAssocID="{5E54EA06-C917-4B32-9613-6B0361E06261}" presName="hierChild5" presStyleCnt="0"/>
      <dgm:spPr/>
    </dgm:pt>
    <dgm:pt modelId="{8BB54A12-22EF-470D-B0AD-A4DA2A4F9D6A}" type="pres">
      <dgm:prSet presAssocID="{74CB5712-3F1E-420E-A39B-3E5F5D8DCF48}" presName="Name64" presStyleLbl="parChTrans1D3" presStyleIdx="2" presStyleCnt="8"/>
      <dgm:spPr/>
    </dgm:pt>
    <dgm:pt modelId="{36675E8D-415B-4A7A-A6FD-17409F4309EB}" type="pres">
      <dgm:prSet presAssocID="{17F98531-329E-4C22-9E7F-3AFE97E52FB1}" presName="hierRoot2" presStyleCnt="0">
        <dgm:presLayoutVars>
          <dgm:hierBranch val="init"/>
        </dgm:presLayoutVars>
      </dgm:prSet>
      <dgm:spPr/>
    </dgm:pt>
    <dgm:pt modelId="{4C3D5133-6C5F-4DB9-9A4E-4DD855478950}" type="pres">
      <dgm:prSet presAssocID="{17F98531-329E-4C22-9E7F-3AFE97E52FB1}" presName="rootComposite" presStyleCnt="0"/>
      <dgm:spPr/>
    </dgm:pt>
    <dgm:pt modelId="{B8A07161-1D4C-4AAA-902F-F8304F9DE668}" type="pres">
      <dgm:prSet presAssocID="{17F98531-329E-4C22-9E7F-3AFE97E52FB1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A3E567-DC48-4232-B11C-5B319E411141}" type="pres">
      <dgm:prSet presAssocID="{17F98531-329E-4C22-9E7F-3AFE97E52FB1}" presName="rootConnector" presStyleLbl="node3" presStyleIdx="2" presStyleCnt="8"/>
      <dgm:spPr/>
      <dgm:t>
        <a:bodyPr/>
        <a:lstStyle/>
        <a:p>
          <a:endParaRPr lang="zh-CN" altLang="en-US"/>
        </a:p>
      </dgm:t>
    </dgm:pt>
    <dgm:pt modelId="{D7B274A0-AF24-4615-9CF0-4DD272483B96}" type="pres">
      <dgm:prSet presAssocID="{17F98531-329E-4C22-9E7F-3AFE97E52FB1}" presName="hierChild4" presStyleCnt="0"/>
      <dgm:spPr/>
    </dgm:pt>
    <dgm:pt modelId="{7A3CE3B7-733F-4CDC-A40A-B34E28369CCE}" type="pres">
      <dgm:prSet presAssocID="{17F98531-329E-4C22-9E7F-3AFE97E52FB1}" presName="hierChild5" presStyleCnt="0"/>
      <dgm:spPr/>
    </dgm:pt>
    <dgm:pt modelId="{4B98E2DC-ADA4-442A-83DD-23C0CC822E44}" type="pres">
      <dgm:prSet presAssocID="{D208C4C8-86BD-473E-8363-7457F91DB169}" presName="Name64" presStyleLbl="parChTrans1D3" presStyleIdx="3" presStyleCnt="8"/>
      <dgm:spPr/>
    </dgm:pt>
    <dgm:pt modelId="{6B1F0DB2-0260-4608-AF0D-D99E950C3063}" type="pres">
      <dgm:prSet presAssocID="{671AC771-26BA-4372-A42E-23D04D0B4B99}" presName="hierRoot2" presStyleCnt="0">
        <dgm:presLayoutVars>
          <dgm:hierBranch val="init"/>
        </dgm:presLayoutVars>
      </dgm:prSet>
      <dgm:spPr/>
    </dgm:pt>
    <dgm:pt modelId="{3A875B65-344B-493E-8292-8548880CDD77}" type="pres">
      <dgm:prSet presAssocID="{671AC771-26BA-4372-A42E-23D04D0B4B99}" presName="rootComposite" presStyleCnt="0"/>
      <dgm:spPr/>
    </dgm:pt>
    <dgm:pt modelId="{C40AD77A-7E00-4659-8EEA-DB24E8205A5B}" type="pres">
      <dgm:prSet presAssocID="{671AC771-26BA-4372-A42E-23D04D0B4B99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D1AA79-B341-4D25-B6F8-D6CD0C4E4721}" type="pres">
      <dgm:prSet presAssocID="{671AC771-26BA-4372-A42E-23D04D0B4B99}" presName="rootConnector" presStyleLbl="node3" presStyleIdx="3" presStyleCnt="8"/>
      <dgm:spPr/>
      <dgm:t>
        <a:bodyPr/>
        <a:lstStyle/>
        <a:p>
          <a:endParaRPr lang="zh-CN" altLang="en-US"/>
        </a:p>
      </dgm:t>
    </dgm:pt>
    <dgm:pt modelId="{78FCEE82-9B16-41E7-BED7-9BDC1A9FEE0F}" type="pres">
      <dgm:prSet presAssocID="{671AC771-26BA-4372-A42E-23D04D0B4B99}" presName="hierChild4" presStyleCnt="0"/>
      <dgm:spPr/>
    </dgm:pt>
    <dgm:pt modelId="{3386AAA5-42B6-4563-9FAA-8463C1356101}" type="pres">
      <dgm:prSet presAssocID="{671AC771-26BA-4372-A42E-23D04D0B4B99}" presName="hierChild5" presStyleCnt="0"/>
      <dgm:spPr/>
    </dgm:pt>
    <dgm:pt modelId="{E21F0E89-392C-4A23-A101-30619FD2D8A5}" type="pres">
      <dgm:prSet presAssocID="{CA3856E1-8897-463D-838F-B6B6509F9FB9}" presName="hierChild5" presStyleCnt="0"/>
      <dgm:spPr/>
    </dgm:pt>
    <dgm:pt modelId="{F015C07B-CF08-473A-89C1-48921CAA45BC}" type="pres">
      <dgm:prSet presAssocID="{911FE1E7-8AF7-4EDB-AFE1-5C2EB92AF0F0}" presName="Name64" presStyleLbl="parChTrans1D2" presStyleIdx="1" presStyleCnt="3"/>
      <dgm:spPr/>
    </dgm:pt>
    <dgm:pt modelId="{D1AB45A2-6205-4B8F-9FF5-8EE85B417216}" type="pres">
      <dgm:prSet presAssocID="{6EE8809F-7672-49C2-A1BE-AC9DAE342DD5}" presName="hierRoot2" presStyleCnt="0">
        <dgm:presLayoutVars>
          <dgm:hierBranch val="init"/>
        </dgm:presLayoutVars>
      </dgm:prSet>
      <dgm:spPr/>
    </dgm:pt>
    <dgm:pt modelId="{390F3CB0-B471-4606-BA04-0892BB71062C}" type="pres">
      <dgm:prSet presAssocID="{6EE8809F-7672-49C2-A1BE-AC9DAE342DD5}" presName="rootComposite" presStyleCnt="0"/>
      <dgm:spPr/>
    </dgm:pt>
    <dgm:pt modelId="{CFC4BB54-9545-4064-B121-4C61AEF4DD54}" type="pres">
      <dgm:prSet presAssocID="{6EE8809F-7672-49C2-A1BE-AC9DAE342DD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DB96B1-FA0D-4BFA-AB88-1E6EC6FEDF88}" type="pres">
      <dgm:prSet presAssocID="{6EE8809F-7672-49C2-A1BE-AC9DAE342DD5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FAB82EFC-71F0-40D7-85BA-2DC0E0507098}" type="pres">
      <dgm:prSet presAssocID="{6EE8809F-7672-49C2-A1BE-AC9DAE342DD5}" presName="hierChild4" presStyleCnt="0"/>
      <dgm:spPr/>
    </dgm:pt>
    <dgm:pt modelId="{296D5250-B113-4882-9652-3B93CF216722}" type="pres">
      <dgm:prSet presAssocID="{FC5D35C1-B86A-4610-8D62-B1C126340A47}" presName="Name64" presStyleLbl="parChTrans1D3" presStyleIdx="4" presStyleCnt="8"/>
      <dgm:spPr/>
    </dgm:pt>
    <dgm:pt modelId="{9CA95388-12C9-45E7-994B-B02667C770FC}" type="pres">
      <dgm:prSet presAssocID="{229A4975-C113-4CA7-9A2C-3E6F429769A1}" presName="hierRoot2" presStyleCnt="0">
        <dgm:presLayoutVars>
          <dgm:hierBranch val="init"/>
        </dgm:presLayoutVars>
      </dgm:prSet>
      <dgm:spPr/>
    </dgm:pt>
    <dgm:pt modelId="{97B40D82-2507-4988-B733-1FE338E804FA}" type="pres">
      <dgm:prSet presAssocID="{229A4975-C113-4CA7-9A2C-3E6F429769A1}" presName="rootComposite" presStyleCnt="0"/>
      <dgm:spPr/>
    </dgm:pt>
    <dgm:pt modelId="{6A23CCC2-466E-4E5A-8470-FF2A8AA0B2F7}" type="pres">
      <dgm:prSet presAssocID="{229A4975-C113-4CA7-9A2C-3E6F429769A1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97DE52-4F79-4949-8FAD-94778D39BDB2}" type="pres">
      <dgm:prSet presAssocID="{229A4975-C113-4CA7-9A2C-3E6F429769A1}" presName="rootConnector" presStyleLbl="node3" presStyleIdx="4" presStyleCnt="8"/>
      <dgm:spPr/>
      <dgm:t>
        <a:bodyPr/>
        <a:lstStyle/>
        <a:p>
          <a:endParaRPr lang="zh-CN" altLang="en-US"/>
        </a:p>
      </dgm:t>
    </dgm:pt>
    <dgm:pt modelId="{4FC603D5-4D6E-4FA7-AE02-C5A132A66DDD}" type="pres">
      <dgm:prSet presAssocID="{229A4975-C113-4CA7-9A2C-3E6F429769A1}" presName="hierChild4" presStyleCnt="0"/>
      <dgm:spPr/>
    </dgm:pt>
    <dgm:pt modelId="{1A1DE245-2551-45BC-9354-EE1FBAB9BE04}" type="pres">
      <dgm:prSet presAssocID="{229A4975-C113-4CA7-9A2C-3E6F429769A1}" presName="hierChild5" presStyleCnt="0"/>
      <dgm:spPr/>
    </dgm:pt>
    <dgm:pt modelId="{2EFC6251-98DE-405A-9BE7-D1EA7BF1A976}" type="pres">
      <dgm:prSet presAssocID="{86CC27C0-ACED-4677-9E56-10D0B8564F7E}" presName="Name64" presStyleLbl="parChTrans1D3" presStyleIdx="5" presStyleCnt="8"/>
      <dgm:spPr/>
    </dgm:pt>
    <dgm:pt modelId="{E2D186C6-3C29-4E7E-B800-DA367B3109F6}" type="pres">
      <dgm:prSet presAssocID="{E1A500FB-1130-4C89-A3B1-1BC5B871655A}" presName="hierRoot2" presStyleCnt="0">
        <dgm:presLayoutVars>
          <dgm:hierBranch val="init"/>
        </dgm:presLayoutVars>
      </dgm:prSet>
      <dgm:spPr/>
    </dgm:pt>
    <dgm:pt modelId="{190DB4C8-49A5-4AC8-8107-FF98F0F64BD0}" type="pres">
      <dgm:prSet presAssocID="{E1A500FB-1130-4C89-A3B1-1BC5B871655A}" presName="rootComposite" presStyleCnt="0"/>
      <dgm:spPr/>
    </dgm:pt>
    <dgm:pt modelId="{766D9051-4AF9-44C6-8D14-3210578974B2}" type="pres">
      <dgm:prSet presAssocID="{E1A500FB-1130-4C89-A3B1-1BC5B871655A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3E93D4-7663-436B-A85D-A2F09CAC23F7}" type="pres">
      <dgm:prSet presAssocID="{E1A500FB-1130-4C89-A3B1-1BC5B871655A}" presName="rootConnector" presStyleLbl="node3" presStyleIdx="5" presStyleCnt="8"/>
      <dgm:spPr/>
      <dgm:t>
        <a:bodyPr/>
        <a:lstStyle/>
        <a:p>
          <a:endParaRPr lang="zh-CN" altLang="en-US"/>
        </a:p>
      </dgm:t>
    </dgm:pt>
    <dgm:pt modelId="{D3783546-B0FF-4810-BEBF-D9292B1F87A8}" type="pres">
      <dgm:prSet presAssocID="{E1A500FB-1130-4C89-A3B1-1BC5B871655A}" presName="hierChild4" presStyleCnt="0"/>
      <dgm:spPr/>
    </dgm:pt>
    <dgm:pt modelId="{A9D1116A-B637-4E02-B7C9-92378B491898}" type="pres">
      <dgm:prSet presAssocID="{E1A500FB-1130-4C89-A3B1-1BC5B871655A}" presName="hierChild5" presStyleCnt="0"/>
      <dgm:spPr/>
    </dgm:pt>
    <dgm:pt modelId="{7EB851B0-9D2D-46CC-912D-1935AEA0909B}" type="pres">
      <dgm:prSet presAssocID="{6463305C-B3C2-47FB-9970-4D45379D9FBF}" presName="Name64" presStyleLbl="parChTrans1D3" presStyleIdx="6" presStyleCnt="8"/>
      <dgm:spPr/>
    </dgm:pt>
    <dgm:pt modelId="{588A4351-DF2C-4C81-9733-FAB370A90D94}" type="pres">
      <dgm:prSet presAssocID="{1D9BBCDC-C365-4E15-A598-F44861729FDF}" presName="hierRoot2" presStyleCnt="0">
        <dgm:presLayoutVars>
          <dgm:hierBranch val="init"/>
        </dgm:presLayoutVars>
      </dgm:prSet>
      <dgm:spPr/>
    </dgm:pt>
    <dgm:pt modelId="{C1E7DC28-7698-49E3-B57F-BCEECCEEF0D4}" type="pres">
      <dgm:prSet presAssocID="{1D9BBCDC-C365-4E15-A598-F44861729FDF}" presName="rootComposite" presStyleCnt="0"/>
      <dgm:spPr/>
    </dgm:pt>
    <dgm:pt modelId="{5425DF94-2460-4E2C-8C66-27D16153282D}" type="pres">
      <dgm:prSet presAssocID="{1D9BBCDC-C365-4E15-A598-F44861729FD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9B7F2F-113D-4BBA-B4F6-C88EBE9D42B0}" type="pres">
      <dgm:prSet presAssocID="{1D9BBCDC-C365-4E15-A598-F44861729FDF}" presName="rootConnector" presStyleLbl="node3" presStyleIdx="6" presStyleCnt="8"/>
      <dgm:spPr/>
      <dgm:t>
        <a:bodyPr/>
        <a:lstStyle/>
        <a:p>
          <a:endParaRPr lang="zh-CN" altLang="en-US"/>
        </a:p>
      </dgm:t>
    </dgm:pt>
    <dgm:pt modelId="{36A8259B-E642-456A-8B15-00F0891D593B}" type="pres">
      <dgm:prSet presAssocID="{1D9BBCDC-C365-4E15-A598-F44861729FDF}" presName="hierChild4" presStyleCnt="0"/>
      <dgm:spPr/>
    </dgm:pt>
    <dgm:pt modelId="{CD28EA5C-CDD7-4803-A859-B8870361853A}" type="pres">
      <dgm:prSet presAssocID="{1D9BBCDC-C365-4E15-A598-F44861729FDF}" presName="hierChild5" presStyleCnt="0"/>
      <dgm:spPr/>
    </dgm:pt>
    <dgm:pt modelId="{0ED4527E-6B66-4D3E-ACD0-CE0BB29C4E01}" type="pres">
      <dgm:prSet presAssocID="{94DDC600-9F7F-4B78-B2A6-EEDFB92854E6}" presName="Name64" presStyleLbl="parChTrans1D3" presStyleIdx="7" presStyleCnt="8"/>
      <dgm:spPr/>
    </dgm:pt>
    <dgm:pt modelId="{1252FA4A-DAE4-4D85-846D-DD9A3E5682EF}" type="pres">
      <dgm:prSet presAssocID="{37C537B8-1DF4-483E-A13B-562AAFF4FCF1}" presName="hierRoot2" presStyleCnt="0">
        <dgm:presLayoutVars>
          <dgm:hierBranch val="init"/>
        </dgm:presLayoutVars>
      </dgm:prSet>
      <dgm:spPr/>
    </dgm:pt>
    <dgm:pt modelId="{EC51BC61-45FC-4DE6-8014-2EE1766C5933}" type="pres">
      <dgm:prSet presAssocID="{37C537B8-1DF4-483E-A13B-562AAFF4FCF1}" presName="rootComposite" presStyleCnt="0"/>
      <dgm:spPr/>
    </dgm:pt>
    <dgm:pt modelId="{46C00F73-A01C-4C9E-B138-35EE6723980B}" type="pres">
      <dgm:prSet presAssocID="{37C537B8-1DF4-483E-A13B-562AAFF4FCF1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C1DC7A-530D-42ED-9533-5225E9C12E48}" type="pres">
      <dgm:prSet presAssocID="{37C537B8-1DF4-483E-A13B-562AAFF4FCF1}" presName="rootConnector" presStyleLbl="node3" presStyleIdx="7" presStyleCnt="8"/>
      <dgm:spPr/>
      <dgm:t>
        <a:bodyPr/>
        <a:lstStyle/>
        <a:p>
          <a:endParaRPr lang="zh-CN" altLang="en-US"/>
        </a:p>
      </dgm:t>
    </dgm:pt>
    <dgm:pt modelId="{9D6B881E-D16A-44C2-B7DE-8168255DBD76}" type="pres">
      <dgm:prSet presAssocID="{37C537B8-1DF4-483E-A13B-562AAFF4FCF1}" presName="hierChild4" presStyleCnt="0"/>
      <dgm:spPr/>
    </dgm:pt>
    <dgm:pt modelId="{65A8E7B9-2526-4A93-BB5A-502F671FE0ED}" type="pres">
      <dgm:prSet presAssocID="{37C537B8-1DF4-483E-A13B-562AAFF4FCF1}" presName="hierChild5" presStyleCnt="0"/>
      <dgm:spPr/>
    </dgm:pt>
    <dgm:pt modelId="{0649B85B-E749-4B2B-A92F-282ABB35F77E}" type="pres">
      <dgm:prSet presAssocID="{6EE8809F-7672-49C2-A1BE-AC9DAE342DD5}" presName="hierChild5" presStyleCnt="0"/>
      <dgm:spPr/>
    </dgm:pt>
    <dgm:pt modelId="{50ED9987-76A7-4E65-B36A-70798A952AA0}" type="pres">
      <dgm:prSet presAssocID="{684C9BA9-AFDF-4BAC-9ABC-91FDA18ED3A9}" presName="Name64" presStyleLbl="parChTrans1D2" presStyleIdx="2" presStyleCnt="3"/>
      <dgm:spPr/>
    </dgm:pt>
    <dgm:pt modelId="{811711A3-A690-4A8E-B70C-686758C978A8}" type="pres">
      <dgm:prSet presAssocID="{D7F00B76-BF60-4CE6-9173-CED4488B8EE2}" presName="hierRoot2" presStyleCnt="0">
        <dgm:presLayoutVars>
          <dgm:hierBranch val="init"/>
        </dgm:presLayoutVars>
      </dgm:prSet>
      <dgm:spPr/>
    </dgm:pt>
    <dgm:pt modelId="{5C70763B-CC81-4119-81AC-50B54A87B94E}" type="pres">
      <dgm:prSet presAssocID="{D7F00B76-BF60-4CE6-9173-CED4488B8EE2}" presName="rootComposite" presStyleCnt="0"/>
      <dgm:spPr/>
    </dgm:pt>
    <dgm:pt modelId="{09FB6BE8-41F3-4272-96F1-C8411622FA24}" type="pres">
      <dgm:prSet presAssocID="{D7F00B76-BF60-4CE6-9173-CED4488B8EE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F67986-1787-4733-8A90-A9DAA7AB712E}" type="pres">
      <dgm:prSet presAssocID="{D7F00B76-BF60-4CE6-9173-CED4488B8EE2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C0D94133-4326-485F-A4E7-8F3A4C4E8EC1}" type="pres">
      <dgm:prSet presAssocID="{D7F00B76-BF60-4CE6-9173-CED4488B8EE2}" presName="hierChild4" presStyleCnt="0"/>
      <dgm:spPr/>
    </dgm:pt>
    <dgm:pt modelId="{5BF81D9A-6663-4BF0-A0E8-234A6883AB63}" type="pres">
      <dgm:prSet presAssocID="{D7F00B76-BF60-4CE6-9173-CED4488B8EE2}" presName="hierChild5" presStyleCnt="0"/>
      <dgm:spPr/>
    </dgm:pt>
    <dgm:pt modelId="{48723D7E-3979-4F65-857B-849D8608C741}" type="pres">
      <dgm:prSet presAssocID="{836101F1-70C0-4C77-9A06-C87E3FA9A59D}" presName="hierChild3" presStyleCnt="0"/>
      <dgm:spPr/>
    </dgm:pt>
  </dgm:ptLst>
  <dgm:cxnLst>
    <dgm:cxn modelId="{EB6CDCA5-8D56-4CF5-A8C4-772133A15C52}" type="presOf" srcId="{17F98531-329E-4C22-9E7F-3AFE97E52FB1}" destId="{D2A3E567-DC48-4232-B11C-5B319E411141}" srcOrd="1" destOrd="0" presId="urn:microsoft.com/office/officeart/2009/3/layout/HorizontalOrganizationChart"/>
    <dgm:cxn modelId="{0F3522FD-2370-44DD-A435-B46631C9275A}" type="presOf" srcId="{94DDC600-9F7F-4B78-B2A6-EEDFB92854E6}" destId="{0ED4527E-6B66-4D3E-ACD0-CE0BB29C4E01}" srcOrd="0" destOrd="0" presId="urn:microsoft.com/office/officeart/2009/3/layout/HorizontalOrganizationChart"/>
    <dgm:cxn modelId="{752A8F97-DF5B-4558-B677-A615875DA4D5}" type="presOf" srcId="{CA3856E1-8897-463D-838F-B6B6509F9FB9}" destId="{1989AE39-2C90-4DB6-9557-F8545560A3BE}" srcOrd="0" destOrd="0" presId="urn:microsoft.com/office/officeart/2009/3/layout/HorizontalOrganizationChart"/>
    <dgm:cxn modelId="{1F0F159B-0644-4FDC-A098-16A520BF1E08}" srcId="{CA3856E1-8897-463D-838F-B6B6509F9FB9}" destId="{39054009-9F2D-4374-8C9E-A3FA98CAAC70}" srcOrd="0" destOrd="0" parTransId="{234C84E6-A1BA-4E4F-ABCE-76537C2D635A}" sibTransId="{74E166B1-B82D-4405-B987-51AB54041EAF}"/>
    <dgm:cxn modelId="{AB6FD706-9628-4106-BCD2-BDA1AECEF34B}" srcId="{6EE8809F-7672-49C2-A1BE-AC9DAE342DD5}" destId="{37C537B8-1DF4-483E-A13B-562AAFF4FCF1}" srcOrd="3" destOrd="0" parTransId="{94DDC600-9F7F-4B78-B2A6-EEDFB92854E6}" sibTransId="{5B0A10BF-E89B-4F05-90A1-240ED9049277}"/>
    <dgm:cxn modelId="{28BC7C38-A671-4956-A175-0A7345750D26}" srcId="{CA3856E1-8897-463D-838F-B6B6509F9FB9}" destId="{5E54EA06-C917-4B32-9613-6B0361E06261}" srcOrd="1" destOrd="0" parTransId="{3CA4F578-B736-4E01-8BC5-E141CECB8E9B}" sibTransId="{BEF70A40-A589-41F4-993F-1C648D8039C8}"/>
    <dgm:cxn modelId="{358C4AE7-C4A2-4000-AE80-F0B0CF099965}" type="presOf" srcId="{39054009-9F2D-4374-8C9E-A3FA98CAAC70}" destId="{7CE58879-BDBC-4496-9A14-C10E768BA587}" srcOrd="1" destOrd="0" presId="urn:microsoft.com/office/officeart/2009/3/layout/HorizontalOrganizationChart"/>
    <dgm:cxn modelId="{BB732880-BEBC-4BBC-9FA0-8E7219F53569}" type="presOf" srcId="{37C537B8-1DF4-483E-A13B-562AAFF4FCF1}" destId="{D1C1DC7A-530D-42ED-9533-5225E9C12E48}" srcOrd="1" destOrd="0" presId="urn:microsoft.com/office/officeart/2009/3/layout/HorizontalOrganizationChart"/>
    <dgm:cxn modelId="{C4079424-1C4F-44A3-B9B7-E09EBADE8B66}" type="presOf" srcId="{74CB5712-3F1E-420E-A39B-3E5F5D8DCF48}" destId="{8BB54A12-22EF-470D-B0AD-A4DA2A4F9D6A}" srcOrd="0" destOrd="0" presId="urn:microsoft.com/office/officeart/2009/3/layout/HorizontalOrganizationChart"/>
    <dgm:cxn modelId="{F615CD83-6D20-4F22-A6F4-13750BE633E6}" type="presOf" srcId="{D7F00B76-BF60-4CE6-9173-CED4488B8EE2}" destId="{09FB6BE8-41F3-4272-96F1-C8411622FA24}" srcOrd="0" destOrd="0" presId="urn:microsoft.com/office/officeart/2009/3/layout/HorizontalOrganizationChart"/>
    <dgm:cxn modelId="{BF74D905-071B-4BD3-A027-4979C8075A43}" type="presOf" srcId="{1D9BBCDC-C365-4E15-A598-F44861729FDF}" destId="{5425DF94-2460-4E2C-8C66-27D16153282D}" srcOrd="0" destOrd="0" presId="urn:microsoft.com/office/officeart/2009/3/layout/HorizontalOrganizationChart"/>
    <dgm:cxn modelId="{6288279B-D78E-4E83-8129-5C5B0EBDDAB7}" srcId="{6EE8809F-7672-49C2-A1BE-AC9DAE342DD5}" destId="{229A4975-C113-4CA7-9A2C-3E6F429769A1}" srcOrd="0" destOrd="0" parTransId="{FC5D35C1-B86A-4610-8D62-B1C126340A47}" sibTransId="{D4027551-190B-44E0-B6D8-62A5E4EE010A}"/>
    <dgm:cxn modelId="{A4E6AD84-7D54-4E81-9BC1-C3B1FA176922}" type="presOf" srcId="{671AC771-26BA-4372-A42E-23D04D0B4B99}" destId="{C40AD77A-7E00-4659-8EEA-DB24E8205A5B}" srcOrd="0" destOrd="0" presId="urn:microsoft.com/office/officeart/2009/3/layout/HorizontalOrganizationChart"/>
    <dgm:cxn modelId="{E4BD962E-F452-4625-A6DE-CF23575BFEA6}" type="presOf" srcId="{CA3856E1-8897-463D-838F-B6B6509F9FB9}" destId="{E0144B9E-ACC7-4C30-BBD4-6B7391E3E346}" srcOrd="1" destOrd="0" presId="urn:microsoft.com/office/officeart/2009/3/layout/HorizontalOrganizationChart"/>
    <dgm:cxn modelId="{BAC306F6-3134-4F1F-9CC5-E64814F30633}" type="presOf" srcId="{6463305C-B3C2-47FB-9970-4D45379D9FBF}" destId="{7EB851B0-9D2D-46CC-912D-1935AEA0909B}" srcOrd="0" destOrd="0" presId="urn:microsoft.com/office/officeart/2009/3/layout/HorizontalOrganizationChart"/>
    <dgm:cxn modelId="{7D976F31-3FEE-49A9-A5A9-7B5D7EF043F9}" type="presOf" srcId="{5E54EA06-C917-4B32-9613-6B0361E06261}" destId="{A546F35E-9E4E-4A91-BCAB-1036762E9A8C}" srcOrd="0" destOrd="0" presId="urn:microsoft.com/office/officeart/2009/3/layout/HorizontalOrganizationChart"/>
    <dgm:cxn modelId="{701B6451-4E5F-4B18-9CB5-10C1AFB737B0}" type="presOf" srcId="{836101F1-70C0-4C77-9A06-C87E3FA9A59D}" destId="{F7A85C53-EDA9-4CDD-A296-53176AC672C0}" srcOrd="1" destOrd="0" presId="urn:microsoft.com/office/officeart/2009/3/layout/HorizontalOrganizationChart"/>
    <dgm:cxn modelId="{73370F78-91B5-4D62-9024-DFDA93BC8089}" type="presOf" srcId="{911FE1E7-8AF7-4EDB-AFE1-5C2EB92AF0F0}" destId="{F015C07B-CF08-473A-89C1-48921CAA45BC}" srcOrd="0" destOrd="0" presId="urn:microsoft.com/office/officeart/2009/3/layout/HorizontalOrganizationChart"/>
    <dgm:cxn modelId="{F6726225-F2E7-44ED-BD20-115171571320}" type="presOf" srcId="{D7F00B76-BF60-4CE6-9173-CED4488B8EE2}" destId="{E3F67986-1787-4733-8A90-A9DAA7AB712E}" srcOrd="1" destOrd="0" presId="urn:microsoft.com/office/officeart/2009/3/layout/HorizontalOrganizationChart"/>
    <dgm:cxn modelId="{56D61043-F578-4B34-BC76-31959B3C1D14}" type="presOf" srcId="{229A4975-C113-4CA7-9A2C-3E6F429769A1}" destId="{6A23CCC2-466E-4E5A-8470-FF2A8AA0B2F7}" srcOrd="0" destOrd="0" presId="urn:microsoft.com/office/officeart/2009/3/layout/HorizontalOrganizationChart"/>
    <dgm:cxn modelId="{045A8A1D-005D-44C1-A1CB-E02A60B3C962}" type="presOf" srcId="{3CA4F578-B736-4E01-8BC5-E141CECB8E9B}" destId="{38E623EC-34AB-48E1-B65F-ED8D6801E90B}" srcOrd="0" destOrd="0" presId="urn:microsoft.com/office/officeart/2009/3/layout/HorizontalOrganizationChart"/>
    <dgm:cxn modelId="{6B51AAD4-6F61-421B-A989-335E0BDAA612}" type="presOf" srcId="{E1A500FB-1130-4C89-A3B1-1BC5B871655A}" destId="{766D9051-4AF9-44C6-8D14-3210578974B2}" srcOrd="0" destOrd="0" presId="urn:microsoft.com/office/officeart/2009/3/layout/HorizontalOrganizationChart"/>
    <dgm:cxn modelId="{EB5068C0-01DC-47AA-AFD8-94DFAC7E92A9}" type="presOf" srcId="{6EE8809F-7672-49C2-A1BE-AC9DAE342DD5}" destId="{DFDB96B1-FA0D-4BFA-AB88-1E6EC6FEDF88}" srcOrd="1" destOrd="0" presId="urn:microsoft.com/office/officeart/2009/3/layout/HorizontalOrganizationChart"/>
    <dgm:cxn modelId="{F1B478A2-EEA3-4DE2-85F0-5C9F29F97F7E}" srcId="{836101F1-70C0-4C77-9A06-C87E3FA9A59D}" destId="{CA3856E1-8897-463D-838F-B6B6509F9FB9}" srcOrd="0" destOrd="0" parTransId="{0A3D70B6-468B-4799-ACAE-9F501B3B6AA9}" sibTransId="{73819976-7463-4074-A303-A44E08DBEAC3}"/>
    <dgm:cxn modelId="{6BB2F735-4489-49C5-BF58-DB2C72A8B8BA}" type="presOf" srcId="{234C84E6-A1BA-4E4F-ABCE-76537C2D635A}" destId="{C8C23344-68A9-45D3-B5FD-FEF186C16F81}" srcOrd="0" destOrd="0" presId="urn:microsoft.com/office/officeart/2009/3/layout/HorizontalOrganizationChart"/>
    <dgm:cxn modelId="{D220C77B-867A-4F48-BC12-4B92786E4906}" srcId="{83F36EB2-3727-4F45-BD21-109F4E868BB9}" destId="{836101F1-70C0-4C77-9A06-C87E3FA9A59D}" srcOrd="0" destOrd="0" parTransId="{59C60459-2F89-41F1-AC34-A8FB12992DB0}" sibTransId="{F19A51B1-4FB5-4DB2-BB69-7725B20F1BA3}"/>
    <dgm:cxn modelId="{1CC16CC7-5115-42AB-8552-56B39FA4F3FD}" srcId="{836101F1-70C0-4C77-9A06-C87E3FA9A59D}" destId="{D7F00B76-BF60-4CE6-9173-CED4488B8EE2}" srcOrd="2" destOrd="0" parTransId="{684C9BA9-AFDF-4BAC-9ABC-91FDA18ED3A9}" sibTransId="{3770537E-25F8-4EF1-B001-5EA556FF8392}"/>
    <dgm:cxn modelId="{34E9E748-6726-46C0-8D85-11BB51DEF0F5}" type="presOf" srcId="{17F98531-329E-4C22-9E7F-3AFE97E52FB1}" destId="{B8A07161-1D4C-4AAA-902F-F8304F9DE668}" srcOrd="0" destOrd="0" presId="urn:microsoft.com/office/officeart/2009/3/layout/HorizontalOrganizationChart"/>
    <dgm:cxn modelId="{962D2083-56C3-4BC9-A9E8-A45AD7963EE0}" srcId="{6EE8809F-7672-49C2-A1BE-AC9DAE342DD5}" destId="{E1A500FB-1130-4C89-A3B1-1BC5B871655A}" srcOrd="1" destOrd="0" parTransId="{86CC27C0-ACED-4677-9E56-10D0B8564F7E}" sibTransId="{AD20BE82-EE9D-4205-A0C5-AD85C0208C8E}"/>
    <dgm:cxn modelId="{F501DA86-7875-468B-BB78-90635F601438}" type="presOf" srcId="{86CC27C0-ACED-4677-9E56-10D0B8564F7E}" destId="{2EFC6251-98DE-405A-9BE7-D1EA7BF1A976}" srcOrd="0" destOrd="0" presId="urn:microsoft.com/office/officeart/2009/3/layout/HorizontalOrganizationChart"/>
    <dgm:cxn modelId="{F48A9FE3-DFAB-4C2C-8EBF-EA0C32191169}" type="presOf" srcId="{5E54EA06-C917-4B32-9613-6B0361E06261}" destId="{258D0C7A-DDCF-4BD2-A750-C2C95BFD4BD8}" srcOrd="1" destOrd="0" presId="urn:microsoft.com/office/officeart/2009/3/layout/HorizontalOrganizationChart"/>
    <dgm:cxn modelId="{9757CF37-A504-456B-BBA4-042E1C431D16}" type="presOf" srcId="{836101F1-70C0-4C77-9A06-C87E3FA9A59D}" destId="{B942953B-DEF5-43B5-90CD-50A697DA559A}" srcOrd="0" destOrd="0" presId="urn:microsoft.com/office/officeart/2009/3/layout/HorizontalOrganizationChart"/>
    <dgm:cxn modelId="{D43C5981-9368-4163-8CFE-F397370CDBEA}" type="presOf" srcId="{1D9BBCDC-C365-4E15-A598-F44861729FDF}" destId="{CB9B7F2F-113D-4BBA-B4F6-C88EBE9D42B0}" srcOrd="1" destOrd="0" presId="urn:microsoft.com/office/officeart/2009/3/layout/HorizontalOrganizationChart"/>
    <dgm:cxn modelId="{7795B84B-EFD1-4C3E-88CE-38FA4AACAEEB}" type="presOf" srcId="{FC5D35C1-B86A-4610-8D62-B1C126340A47}" destId="{296D5250-B113-4882-9652-3B93CF216722}" srcOrd="0" destOrd="0" presId="urn:microsoft.com/office/officeart/2009/3/layout/HorizontalOrganizationChart"/>
    <dgm:cxn modelId="{DE2BF3EE-5B4C-42FA-A224-29B3DD077ECE}" type="presOf" srcId="{684C9BA9-AFDF-4BAC-9ABC-91FDA18ED3A9}" destId="{50ED9987-76A7-4E65-B36A-70798A952AA0}" srcOrd="0" destOrd="0" presId="urn:microsoft.com/office/officeart/2009/3/layout/HorizontalOrganizationChart"/>
    <dgm:cxn modelId="{E109C58B-B263-48AE-A588-ED98D03C0BD6}" type="presOf" srcId="{6EE8809F-7672-49C2-A1BE-AC9DAE342DD5}" destId="{CFC4BB54-9545-4064-B121-4C61AEF4DD54}" srcOrd="0" destOrd="0" presId="urn:microsoft.com/office/officeart/2009/3/layout/HorizontalOrganizationChart"/>
    <dgm:cxn modelId="{CC67244B-BC6B-42A8-9084-A1A392F7A1EC}" srcId="{6EE8809F-7672-49C2-A1BE-AC9DAE342DD5}" destId="{1D9BBCDC-C365-4E15-A598-F44861729FDF}" srcOrd="2" destOrd="0" parTransId="{6463305C-B3C2-47FB-9970-4D45379D9FBF}" sibTransId="{8F8F1713-76BB-467D-BCAB-E6725B60DC91}"/>
    <dgm:cxn modelId="{EAB1AA57-8DA3-4994-9106-7BB5EEB73D1B}" srcId="{CA3856E1-8897-463D-838F-B6B6509F9FB9}" destId="{671AC771-26BA-4372-A42E-23D04D0B4B99}" srcOrd="3" destOrd="0" parTransId="{D208C4C8-86BD-473E-8363-7457F91DB169}" sibTransId="{2426CB0F-11B3-49B8-BEF0-9AA5FAAFF1CD}"/>
    <dgm:cxn modelId="{C45EB5A3-0F2E-4162-AA36-1D472506CF8A}" type="presOf" srcId="{D208C4C8-86BD-473E-8363-7457F91DB169}" destId="{4B98E2DC-ADA4-442A-83DD-23C0CC822E44}" srcOrd="0" destOrd="0" presId="urn:microsoft.com/office/officeart/2009/3/layout/HorizontalOrganizationChart"/>
    <dgm:cxn modelId="{2078CB1E-0FE7-4EF9-A877-384895FDFAF6}" type="presOf" srcId="{0A3D70B6-468B-4799-ACAE-9F501B3B6AA9}" destId="{94EA98B4-22D7-4D7D-98F8-A4CA5C4BD8C5}" srcOrd="0" destOrd="0" presId="urn:microsoft.com/office/officeart/2009/3/layout/HorizontalOrganizationChart"/>
    <dgm:cxn modelId="{AFFA34CF-CD33-4B22-BDCD-3D01D9FD3E60}" type="presOf" srcId="{37C537B8-1DF4-483E-A13B-562AAFF4FCF1}" destId="{46C00F73-A01C-4C9E-B138-35EE6723980B}" srcOrd="0" destOrd="0" presId="urn:microsoft.com/office/officeart/2009/3/layout/HorizontalOrganizationChart"/>
    <dgm:cxn modelId="{65AE8B6B-7D21-4CCC-A57E-C7FDF51C35E2}" type="presOf" srcId="{E1A500FB-1130-4C89-A3B1-1BC5B871655A}" destId="{893E93D4-7663-436B-A85D-A2F09CAC23F7}" srcOrd="1" destOrd="0" presId="urn:microsoft.com/office/officeart/2009/3/layout/HorizontalOrganizationChart"/>
    <dgm:cxn modelId="{BFB4DAE0-FC91-4358-9721-46D3CB03F539}" srcId="{836101F1-70C0-4C77-9A06-C87E3FA9A59D}" destId="{6EE8809F-7672-49C2-A1BE-AC9DAE342DD5}" srcOrd="1" destOrd="0" parTransId="{911FE1E7-8AF7-4EDB-AFE1-5C2EB92AF0F0}" sibTransId="{24F24B17-41E5-426C-8443-6583B2921D67}"/>
    <dgm:cxn modelId="{32F22B1F-6AAC-4E02-A586-319CD1B8BB1C}" type="presOf" srcId="{671AC771-26BA-4372-A42E-23D04D0B4B99}" destId="{26D1AA79-B341-4D25-B6F8-D6CD0C4E4721}" srcOrd="1" destOrd="0" presId="urn:microsoft.com/office/officeart/2009/3/layout/HorizontalOrganizationChart"/>
    <dgm:cxn modelId="{FA4E7FFC-5288-4845-813E-1EC81B648CB9}" srcId="{CA3856E1-8897-463D-838F-B6B6509F9FB9}" destId="{17F98531-329E-4C22-9E7F-3AFE97E52FB1}" srcOrd="2" destOrd="0" parTransId="{74CB5712-3F1E-420E-A39B-3E5F5D8DCF48}" sibTransId="{67AF033E-4893-475C-B5FC-FD1AA1E82F3F}"/>
    <dgm:cxn modelId="{AA1A9AF9-A964-4FAD-801A-F076FF39A381}" type="presOf" srcId="{39054009-9F2D-4374-8C9E-A3FA98CAAC70}" destId="{35A8CAFE-0CF7-4AF7-8A87-ABA9F1FCDF3D}" srcOrd="0" destOrd="0" presId="urn:microsoft.com/office/officeart/2009/3/layout/HorizontalOrganizationChart"/>
    <dgm:cxn modelId="{8CF48312-DA32-4ADE-8EDE-1E5FE17B685A}" type="presOf" srcId="{83F36EB2-3727-4F45-BD21-109F4E868BB9}" destId="{BA6450D2-79E1-42C8-B9D3-21898D0138DF}" srcOrd="0" destOrd="0" presId="urn:microsoft.com/office/officeart/2009/3/layout/HorizontalOrganizationChart"/>
    <dgm:cxn modelId="{948D588A-189F-46FB-A4B9-DF637540410B}" type="presOf" srcId="{229A4975-C113-4CA7-9A2C-3E6F429769A1}" destId="{4F97DE52-4F79-4949-8FAD-94778D39BDB2}" srcOrd="1" destOrd="0" presId="urn:microsoft.com/office/officeart/2009/3/layout/HorizontalOrganizationChart"/>
    <dgm:cxn modelId="{9E71FE17-C544-4CCE-B32A-50510A98762B}" type="presParOf" srcId="{BA6450D2-79E1-42C8-B9D3-21898D0138DF}" destId="{EFAFD969-24CA-4084-8FF4-E818497D7C94}" srcOrd="0" destOrd="0" presId="urn:microsoft.com/office/officeart/2009/3/layout/HorizontalOrganizationChart"/>
    <dgm:cxn modelId="{ABBFA72A-9B80-4792-9D33-5A3E13109C8E}" type="presParOf" srcId="{EFAFD969-24CA-4084-8FF4-E818497D7C94}" destId="{78818AED-491D-4203-9A50-BC2C9B55844E}" srcOrd="0" destOrd="0" presId="urn:microsoft.com/office/officeart/2009/3/layout/HorizontalOrganizationChart"/>
    <dgm:cxn modelId="{49C6FC18-B152-4C6A-B103-CD39FE03B5F7}" type="presParOf" srcId="{78818AED-491D-4203-9A50-BC2C9B55844E}" destId="{B942953B-DEF5-43B5-90CD-50A697DA559A}" srcOrd="0" destOrd="0" presId="urn:microsoft.com/office/officeart/2009/3/layout/HorizontalOrganizationChart"/>
    <dgm:cxn modelId="{2AA13D13-F7B6-4178-96BB-35EBEFDE6B5A}" type="presParOf" srcId="{78818AED-491D-4203-9A50-BC2C9B55844E}" destId="{F7A85C53-EDA9-4CDD-A296-53176AC672C0}" srcOrd="1" destOrd="0" presId="urn:microsoft.com/office/officeart/2009/3/layout/HorizontalOrganizationChart"/>
    <dgm:cxn modelId="{64DB6743-8EB2-46EE-BFD2-A01FA951A58E}" type="presParOf" srcId="{EFAFD969-24CA-4084-8FF4-E818497D7C94}" destId="{C2287F93-223B-4D8B-8B32-D07679442793}" srcOrd="1" destOrd="0" presId="urn:microsoft.com/office/officeart/2009/3/layout/HorizontalOrganizationChart"/>
    <dgm:cxn modelId="{B8B5F545-3E55-408C-8828-343C68A0B695}" type="presParOf" srcId="{C2287F93-223B-4D8B-8B32-D07679442793}" destId="{94EA98B4-22D7-4D7D-98F8-A4CA5C4BD8C5}" srcOrd="0" destOrd="0" presId="urn:microsoft.com/office/officeart/2009/3/layout/HorizontalOrganizationChart"/>
    <dgm:cxn modelId="{138234D7-F361-4901-B497-BE2BBAB69262}" type="presParOf" srcId="{C2287F93-223B-4D8B-8B32-D07679442793}" destId="{2D5F9497-E10E-4F14-A8F1-A02338EDEC55}" srcOrd="1" destOrd="0" presId="urn:microsoft.com/office/officeart/2009/3/layout/HorizontalOrganizationChart"/>
    <dgm:cxn modelId="{F59925E2-5C5D-4BF4-8DAB-68236CD56EE0}" type="presParOf" srcId="{2D5F9497-E10E-4F14-A8F1-A02338EDEC55}" destId="{634CE241-02F6-4A2A-8301-2B20B64EE0B5}" srcOrd="0" destOrd="0" presId="urn:microsoft.com/office/officeart/2009/3/layout/HorizontalOrganizationChart"/>
    <dgm:cxn modelId="{80EA36A9-F75E-49F3-9866-FCC411861847}" type="presParOf" srcId="{634CE241-02F6-4A2A-8301-2B20B64EE0B5}" destId="{1989AE39-2C90-4DB6-9557-F8545560A3BE}" srcOrd="0" destOrd="0" presId="urn:microsoft.com/office/officeart/2009/3/layout/HorizontalOrganizationChart"/>
    <dgm:cxn modelId="{93F4A458-43A0-497B-B11A-57525203627E}" type="presParOf" srcId="{634CE241-02F6-4A2A-8301-2B20B64EE0B5}" destId="{E0144B9E-ACC7-4C30-BBD4-6B7391E3E346}" srcOrd="1" destOrd="0" presId="urn:microsoft.com/office/officeart/2009/3/layout/HorizontalOrganizationChart"/>
    <dgm:cxn modelId="{168C7255-2FA3-4570-9C5A-1F0C4F0AD5A3}" type="presParOf" srcId="{2D5F9497-E10E-4F14-A8F1-A02338EDEC55}" destId="{5AA9459C-EB88-4E2F-B927-E65100845C24}" srcOrd="1" destOrd="0" presId="urn:microsoft.com/office/officeart/2009/3/layout/HorizontalOrganizationChart"/>
    <dgm:cxn modelId="{57CBA431-5080-4CFA-BC1D-829E69E002D8}" type="presParOf" srcId="{5AA9459C-EB88-4E2F-B927-E65100845C24}" destId="{C8C23344-68A9-45D3-B5FD-FEF186C16F81}" srcOrd="0" destOrd="0" presId="urn:microsoft.com/office/officeart/2009/3/layout/HorizontalOrganizationChart"/>
    <dgm:cxn modelId="{016BE86A-F9A5-42E2-84D1-2282220389ED}" type="presParOf" srcId="{5AA9459C-EB88-4E2F-B927-E65100845C24}" destId="{6868C850-829B-4626-8E14-718CBAA134CA}" srcOrd="1" destOrd="0" presId="urn:microsoft.com/office/officeart/2009/3/layout/HorizontalOrganizationChart"/>
    <dgm:cxn modelId="{593B14F2-42B4-4F1E-8F5D-9AF573611CF5}" type="presParOf" srcId="{6868C850-829B-4626-8E14-718CBAA134CA}" destId="{DBEDF5D4-3909-49B7-8E53-8D7BDFBD248C}" srcOrd="0" destOrd="0" presId="urn:microsoft.com/office/officeart/2009/3/layout/HorizontalOrganizationChart"/>
    <dgm:cxn modelId="{E05DE7D1-F222-4EEC-B41D-09ECEBE03CAE}" type="presParOf" srcId="{DBEDF5D4-3909-49B7-8E53-8D7BDFBD248C}" destId="{35A8CAFE-0CF7-4AF7-8A87-ABA9F1FCDF3D}" srcOrd="0" destOrd="0" presId="urn:microsoft.com/office/officeart/2009/3/layout/HorizontalOrganizationChart"/>
    <dgm:cxn modelId="{C42961EA-97BB-48D3-A642-AB584BF17039}" type="presParOf" srcId="{DBEDF5D4-3909-49B7-8E53-8D7BDFBD248C}" destId="{7CE58879-BDBC-4496-9A14-C10E768BA587}" srcOrd="1" destOrd="0" presId="urn:microsoft.com/office/officeart/2009/3/layout/HorizontalOrganizationChart"/>
    <dgm:cxn modelId="{B976E91D-347C-4B16-AAB7-E08B907B65FC}" type="presParOf" srcId="{6868C850-829B-4626-8E14-718CBAA134CA}" destId="{CB4B623E-E199-408F-9AFA-F0F512CE1804}" srcOrd="1" destOrd="0" presId="urn:microsoft.com/office/officeart/2009/3/layout/HorizontalOrganizationChart"/>
    <dgm:cxn modelId="{2E3BAB49-44D8-4147-94F1-D4BFF3C5741F}" type="presParOf" srcId="{6868C850-829B-4626-8E14-718CBAA134CA}" destId="{9072F59E-C16A-4EEF-AE10-09AC2B0102C6}" srcOrd="2" destOrd="0" presId="urn:microsoft.com/office/officeart/2009/3/layout/HorizontalOrganizationChart"/>
    <dgm:cxn modelId="{4A062042-ABF1-46BB-AB34-3D4ADA27FC61}" type="presParOf" srcId="{5AA9459C-EB88-4E2F-B927-E65100845C24}" destId="{38E623EC-34AB-48E1-B65F-ED8D6801E90B}" srcOrd="2" destOrd="0" presId="urn:microsoft.com/office/officeart/2009/3/layout/HorizontalOrganizationChart"/>
    <dgm:cxn modelId="{45C84478-97EC-46B4-BFE0-9652CDE39B6D}" type="presParOf" srcId="{5AA9459C-EB88-4E2F-B927-E65100845C24}" destId="{455AAB08-5DA4-45E9-81C4-5780CDC195C6}" srcOrd="3" destOrd="0" presId="urn:microsoft.com/office/officeart/2009/3/layout/HorizontalOrganizationChart"/>
    <dgm:cxn modelId="{71C8A644-93B8-47D8-82D0-55EB49908F97}" type="presParOf" srcId="{455AAB08-5DA4-45E9-81C4-5780CDC195C6}" destId="{7506C703-CD29-4D61-A672-80D673723DF7}" srcOrd="0" destOrd="0" presId="urn:microsoft.com/office/officeart/2009/3/layout/HorizontalOrganizationChart"/>
    <dgm:cxn modelId="{E7E52A1E-2BC1-4762-8178-BAC8349E6712}" type="presParOf" srcId="{7506C703-CD29-4D61-A672-80D673723DF7}" destId="{A546F35E-9E4E-4A91-BCAB-1036762E9A8C}" srcOrd="0" destOrd="0" presId="urn:microsoft.com/office/officeart/2009/3/layout/HorizontalOrganizationChart"/>
    <dgm:cxn modelId="{10CDB3A6-E57B-4764-82E5-20ADEB4524E6}" type="presParOf" srcId="{7506C703-CD29-4D61-A672-80D673723DF7}" destId="{258D0C7A-DDCF-4BD2-A750-C2C95BFD4BD8}" srcOrd="1" destOrd="0" presId="urn:microsoft.com/office/officeart/2009/3/layout/HorizontalOrganizationChart"/>
    <dgm:cxn modelId="{AF8FAAE0-5933-4AAF-B26E-363283BB757D}" type="presParOf" srcId="{455AAB08-5DA4-45E9-81C4-5780CDC195C6}" destId="{86452FBD-080A-43DF-B4CB-84B2E94E94F0}" srcOrd="1" destOrd="0" presId="urn:microsoft.com/office/officeart/2009/3/layout/HorizontalOrganizationChart"/>
    <dgm:cxn modelId="{1902CD5E-363A-40CC-87EA-B8C6396F1A6D}" type="presParOf" srcId="{455AAB08-5DA4-45E9-81C4-5780CDC195C6}" destId="{7E8BA7A2-7ACD-480F-BA21-F5CD99D4C6B8}" srcOrd="2" destOrd="0" presId="urn:microsoft.com/office/officeart/2009/3/layout/HorizontalOrganizationChart"/>
    <dgm:cxn modelId="{88142FCD-E834-4FA0-AF64-6F360ADC6DFA}" type="presParOf" srcId="{5AA9459C-EB88-4E2F-B927-E65100845C24}" destId="{8BB54A12-22EF-470D-B0AD-A4DA2A4F9D6A}" srcOrd="4" destOrd="0" presId="urn:microsoft.com/office/officeart/2009/3/layout/HorizontalOrganizationChart"/>
    <dgm:cxn modelId="{980AC811-8E95-454E-AA2F-DE9819C9E209}" type="presParOf" srcId="{5AA9459C-EB88-4E2F-B927-E65100845C24}" destId="{36675E8D-415B-4A7A-A6FD-17409F4309EB}" srcOrd="5" destOrd="0" presId="urn:microsoft.com/office/officeart/2009/3/layout/HorizontalOrganizationChart"/>
    <dgm:cxn modelId="{763B1C53-54BF-4CA1-98A1-B7D3A3653308}" type="presParOf" srcId="{36675E8D-415B-4A7A-A6FD-17409F4309EB}" destId="{4C3D5133-6C5F-4DB9-9A4E-4DD855478950}" srcOrd="0" destOrd="0" presId="urn:microsoft.com/office/officeart/2009/3/layout/HorizontalOrganizationChart"/>
    <dgm:cxn modelId="{E1489E4A-2995-47A6-9F2C-44402CA2820F}" type="presParOf" srcId="{4C3D5133-6C5F-4DB9-9A4E-4DD855478950}" destId="{B8A07161-1D4C-4AAA-902F-F8304F9DE668}" srcOrd="0" destOrd="0" presId="urn:microsoft.com/office/officeart/2009/3/layout/HorizontalOrganizationChart"/>
    <dgm:cxn modelId="{77DF04ED-2F66-49ED-B1BD-1CCDA4FD5B55}" type="presParOf" srcId="{4C3D5133-6C5F-4DB9-9A4E-4DD855478950}" destId="{D2A3E567-DC48-4232-B11C-5B319E411141}" srcOrd="1" destOrd="0" presId="urn:microsoft.com/office/officeart/2009/3/layout/HorizontalOrganizationChart"/>
    <dgm:cxn modelId="{9C4F0CCA-7804-4B1E-851A-F3B7CD2F3ABB}" type="presParOf" srcId="{36675E8D-415B-4A7A-A6FD-17409F4309EB}" destId="{D7B274A0-AF24-4615-9CF0-4DD272483B96}" srcOrd="1" destOrd="0" presId="urn:microsoft.com/office/officeart/2009/3/layout/HorizontalOrganizationChart"/>
    <dgm:cxn modelId="{057A0036-4473-48B0-B652-B1887FBC979C}" type="presParOf" srcId="{36675E8D-415B-4A7A-A6FD-17409F4309EB}" destId="{7A3CE3B7-733F-4CDC-A40A-B34E28369CCE}" srcOrd="2" destOrd="0" presId="urn:microsoft.com/office/officeart/2009/3/layout/HorizontalOrganizationChart"/>
    <dgm:cxn modelId="{EFDAD0A5-3932-412D-ADD5-270556A7B4A4}" type="presParOf" srcId="{5AA9459C-EB88-4E2F-B927-E65100845C24}" destId="{4B98E2DC-ADA4-442A-83DD-23C0CC822E44}" srcOrd="6" destOrd="0" presId="urn:microsoft.com/office/officeart/2009/3/layout/HorizontalOrganizationChart"/>
    <dgm:cxn modelId="{A7E45416-E4A1-4C3E-9187-82952ECF58A5}" type="presParOf" srcId="{5AA9459C-EB88-4E2F-B927-E65100845C24}" destId="{6B1F0DB2-0260-4608-AF0D-D99E950C3063}" srcOrd="7" destOrd="0" presId="urn:microsoft.com/office/officeart/2009/3/layout/HorizontalOrganizationChart"/>
    <dgm:cxn modelId="{593CE7B9-E278-4735-9189-7B6819DF4774}" type="presParOf" srcId="{6B1F0DB2-0260-4608-AF0D-D99E950C3063}" destId="{3A875B65-344B-493E-8292-8548880CDD77}" srcOrd="0" destOrd="0" presId="urn:microsoft.com/office/officeart/2009/3/layout/HorizontalOrganizationChart"/>
    <dgm:cxn modelId="{1A36347E-A796-4857-9948-5D6E580E0DB4}" type="presParOf" srcId="{3A875B65-344B-493E-8292-8548880CDD77}" destId="{C40AD77A-7E00-4659-8EEA-DB24E8205A5B}" srcOrd="0" destOrd="0" presId="urn:microsoft.com/office/officeart/2009/3/layout/HorizontalOrganizationChart"/>
    <dgm:cxn modelId="{CDFE21F4-855D-4E95-A12E-FBB0B8C460D8}" type="presParOf" srcId="{3A875B65-344B-493E-8292-8548880CDD77}" destId="{26D1AA79-B341-4D25-B6F8-D6CD0C4E4721}" srcOrd="1" destOrd="0" presId="urn:microsoft.com/office/officeart/2009/3/layout/HorizontalOrganizationChart"/>
    <dgm:cxn modelId="{E17D3AB3-FFB6-44BC-AB97-6909D8DCD8E5}" type="presParOf" srcId="{6B1F0DB2-0260-4608-AF0D-D99E950C3063}" destId="{78FCEE82-9B16-41E7-BED7-9BDC1A9FEE0F}" srcOrd="1" destOrd="0" presId="urn:microsoft.com/office/officeart/2009/3/layout/HorizontalOrganizationChart"/>
    <dgm:cxn modelId="{848F49CE-8EC3-4919-A414-4E551CB27FC7}" type="presParOf" srcId="{6B1F0DB2-0260-4608-AF0D-D99E950C3063}" destId="{3386AAA5-42B6-4563-9FAA-8463C1356101}" srcOrd="2" destOrd="0" presId="urn:microsoft.com/office/officeart/2009/3/layout/HorizontalOrganizationChart"/>
    <dgm:cxn modelId="{AAF951DB-8BC2-4B51-8DA0-60B48326F6B1}" type="presParOf" srcId="{2D5F9497-E10E-4F14-A8F1-A02338EDEC55}" destId="{E21F0E89-392C-4A23-A101-30619FD2D8A5}" srcOrd="2" destOrd="0" presId="urn:microsoft.com/office/officeart/2009/3/layout/HorizontalOrganizationChart"/>
    <dgm:cxn modelId="{FCE61C68-7BB5-421C-B33E-21861EBD1C11}" type="presParOf" srcId="{C2287F93-223B-4D8B-8B32-D07679442793}" destId="{F015C07B-CF08-473A-89C1-48921CAA45BC}" srcOrd="2" destOrd="0" presId="urn:microsoft.com/office/officeart/2009/3/layout/HorizontalOrganizationChart"/>
    <dgm:cxn modelId="{4D1ECB40-E37B-462C-9EC0-2643367090DD}" type="presParOf" srcId="{C2287F93-223B-4D8B-8B32-D07679442793}" destId="{D1AB45A2-6205-4B8F-9FF5-8EE85B417216}" srcOrd="3" destOrd="0" presId="urn:microsoft.com/office/officeart/2009/3/layout/HorizontalOrganizationChart"/>
    <dgm:cxn modelId="{60716E3F-100C-42C3-BCDB-5C733670F1BE}" type="presParOf" srcId="{D1AB45A2-6205-4B8F-9FF5-8EE85B417216}" destId="{390F3CB0-B471-4606-BA04-0892BB71062C}" srcOrd="0" destOrd="0" presId="urn:microsoft.com/office/officeart/2009/3/layout/HorizontalOrganizationChart"/>
    <dgm:cxn modelId="{F17E96E4-BFA6-4498-AEAD-704FAEBFDB65}" type="presParOf" srcId="{390F3CB0-B471-4606-BA04-0892BB71062C}" destId="{CFC4BB54-9545-4064-B121-4C61AEF4DD54}" srcOrd="0" destOrd="0" presId="urn:microsoft.com/office/officeart/2009/3/layout/HorizontalOrganizationChart"/>
    <dgm:cxn modelId="{3F0816E0-14CD-415E-ADB9-888AD5AFC5DB}" type="presParOf" srcId="{390F3CB0-B471-4606-BA04-0892BB71062C}" destId="{DFDB96B1-FA0D-4BFA-AB88-1E6EC6FEDF88}" srcOrd="1" destOrd="0" presId="urn:microsoft.com/office/officeart/2009/3/layout/HorizontalOrganizationChart"/>
    <dgm:cxn modelId="{6A267B59-089F-454D-A832-F5500FD81D58}" type="presParOf" srcId="{D1AB45A2-6205-4B8F-9FF5-8EE85B417216}" destId="{FAB82EFC-71F0-40D7-85BA-2DC0E0507098}" srcOrd="1" destOrd="0" presId="urn:microsoft.com/office/officeart/2009/3/layout/HorizontalOrganizationChart"/>
    <dgm:cxn modelId="{9399A97E-799B-46AD-9023-8D3A43143B04}" type="presParOf" srcId="{FAB82EFC-71F0-40D7-85BA-2DC0E0507098}" destId="{296D5250-B113-4882-9652-3B93CF216722}" srcOrd="0" destOrd="0" presId="urn:microsoft.com/office/officeart/2009/3/layout/HorizontalOrganizationChart"/>
    <dgm:cxn modelId="{3D681547-440F-42D4-B355-4847F4DE852F}" type="presParOf" srcId="{FAB82EFC-71F0-40D7-85BA-2DC0E0507098}" destId="{9CA95388-12C9-45E7-994B-B02667C770FC}" srcOrd="1" destOrd="0" presId="urn:microsoft.com/office/officeart/2009/3/layout/HorizontalOrganizationChart"/>
    <dgm:cxn modelId="{958A5281-7F6E-408E-AED9-3EB1F7AC0191}" type="presParOf" srcId="{9CA95388-12C9-45E7-994B-B02667C770FC}" destId="{97B40D82-2507-4988-B733-1FE338E804FA}" srcOrd="0" destOrd="0" presId="urn:microsoft.com/office/officeart/2009/3/layout/HorizontalOrganizationChart"/>
    <dgm:cxn modelId="{C6769D6D-7EAB-405D-9078-EF154B79448A}" type="presParOf" srcId="{97B40D82-2507-4988-B733-1FE338E804FA}" destId="{6A23CCC2-466E-4E5A-8470-FF2A8AA0B2F7}" srcOrd="0" destOrd="0" presId="urn:microsoft.com/office/officeart/2009/3/layout/HorizontalOrganizationChart"/>
    <dgm:cxn modelId="{E206D037-342E-489A-9010-34E4C88BA0F8}" type="presParOf" srcId="{97B40D82-2507-4988-B733-1FE338E804FA}" destId="{4F97DE52-4F79-4949-8FAD-94778D39BDB2}" srcOrd="1" destOrd="0" presId="urn:microsoft.com/office/officeart/2009/3/layout/HorizontalOrganizationChart"/>
    <dgm:cxn modelId="{8ADC9788-9353-40C9-97D3-E3783C3BA1B8}" type="presParOf" srcId="{9CA95388-12C9-45E7-994B-B02667C770FC}" destId="{4FC603D5-4D6E-4FA7-AE02-C5A132A66DDD}" srcOrd="1" destOrd="0" presId="urn:microsoft.com/office/officeart/2009/3/layout/HorizontalOrganizationChart"/>
    <dgm:cxn modelId="{0C7DB11D-CBA2-41CE-926A-1A4F462C624F}" type="presParOf" srcId="{9CA95388-12C9-45E7-994B-B02667C770FC}" destId="{1A1DE245-2551-45BC-9354-EE1FBAB9BE04}" srcOrd="2" destOrd="0" presId="urn:microsoft.com/office/officeart/2009/3/layout/HorizontalOrganizationChart"/>
    <dgm:cxn modelId="{2E8E73B4-54D3-4E6F-B6AD-2314840658ED}" type="presParOf" srcId="{FAB82EFC-71F0-40D7-85BA-2DC0E0507098}" destId="{2EFC6251-98DE-405A-9BE7-D1EA7BF1A976}" srcOrd="2" destOrd="0" presId="urn:microsoft.com/office/officeart/2009/3/layout/HorizontalOrganizationChart"/>
    <dgm:cxn modelId="{E3093E46-5C9B-455A-B92B-39CBC545F76B}" type="presParOf" srcId="{FAB82EFC-71F0-40D7-85BA-2DC0E0507098}" destId="{E2D186C6-3C29-4E7E-B800-DA367B3109F6}" srcOrd="3" destOrd="0" presId="urn:microsoft.com/office/officeart/2009/3/layout/HorizontalOrganizationChart"/>
    <dgm:cxn modelId="{C7889B05-B245-42FF-B215-87604671D2F3}" type="presParOf" srcId="{E2D186C6-3C29-4E7E-B800-DA367B3109F6}" destId="{190DB4C8-49A5-4AC8-8107-FF98F0F64BD0}" srcOrd="0" destOrd="0" presId="urn:microsoft.com/office/officeart/2009/3/layout/HorizontalOrganizationChart"/>
    <dgm:cxn modelId="{CE9DFC81-1FCB-446E-8FE6-DD9C8B696434}" type="presParOf" srcId="{190DB4C8-49A5-4AC8-8107-FF98F0F64BD0}" destId="{766D9051-4AF9-44C6-8D14-3210578974B2}" srcOrd="0" destOrd="0" presId="urn:microsoft.com/office/officeart/2009/3/layout/HorizontalOrganizationChart"/>
    <dgm:cxn modelId="{F5330132-142D-4A4B-9FB2-340C34CC4005}" type="presParOf" srcId="{190DB4C8-49A5-4AC8-8107-FF98F0F64BD0}" destId="{893E93D4-7663-436B-A85D-A2F09CAC23F7}" srcOrd="1" destOrd="0" presId="urn:microsoft.com/office/officeart/2009/3/layout/HorizontalOrganizationChart"/>
    <dgm:cxn modelId="{23913CDB-145D-4948-964F-F976F29EC386}" type="presParOf" srcId="{E2D186C6-3C29-4E7E-B800-DA367B3109F6}" destId="{D3783546-B0FF-4810-BEBF-D9292B1F87A8}" srcOrd="1" destOrd="0" presId="urn:microsoft.com/office/officeart/2009/3/layout/HorizontalOrganizationChart"/>
    <dgm:cxn modelId="{57CB1918-FC9B-4721-9035-9BF96A24E919}" type="presParOf" srcId="{E2D186C6-3C29-4E7E-B800-DA367B3109F6}" destId="{A9D1116A-B637-4E02-B7C9-92378B491898}" srcOrd="2" destOrd="0" presId="urn:microsoft.com/office/officeart/2009/3/layout/HorizontalOrganizationChart"/>
    <dgm:cxn modelId="{06E508D0-DB29-4FCD-B3AD-A20E7750F9DC}" type="presParOf" srcId="{FAB82EFC-71F0-40D7-85BA-2DC0E0507098}" destId="{7EB851B0-9D2D-46CC-912D-1935AEA0909B}" srcOrd="4" destOrd="0" presId="urn:microsoft.com/office/officeart/2009/3/layout/HorizontalOrganizationChart"/>
    <dgm:cxn modelId="{FE327DBC-E417-4628-9CB3-FF9053D572A6}" type="presParOf" srcId="{FAB82EFC-71F0-40D7-85BA-2DC0E0507098}" destId="{588A4351-DF2C-4C81-9733-FAB370A90D94}" srcOrd="5" destOrd="0" presId="urn:microsoft.com/office/officeart/2009/3/layout/HorizontalOrganizationChart"/>
    <dgm:cxn modelId="{4355B0C4-5118-403D-A54F-7DBA1ED5A65A}" type="presParOf" srcId="{588A4351-DF2C-4C81-9733-FAB370A90D94}" destId="{C1E7DC28-7698-49E3-B57F-BCEECCEEF0D4}" srcOrd="0" destOrd="0" presId="urn:microsoft.com/office/officeart/2009/3/layout/HorizontalOrganizationChart"/>
    <dgm:cxn modelId="{554EF218-5D9A-4BBB-A377-4A12C04EF308}" type="presParOf" srcId="{C1E7DC28-7698-49E3-B57F-BCEECCEEF0D4}" destId="{5425DF94-2460-4E2C-8C66-27D16153282D}" srcOrd="0" destOrd="0" presId="urn:microsoft.com/office/officeart/2009/3/layout/HorizontalOrganizationChart"/>
    <dgm:cxn modelId="{03EF04C8-5B2A-4DDC-AE97-4061DB8876A3}" type="presParOf" srcId="{C1E7DC28-7698-49E3-B57F-BCEECCEEF0D4}" destId="{CB9B7F2F-113D-4BBA-B4F6-C88EBE9D42B0}" srcOrd="1" destOrd="0" presId="urn:microsoft.com/office/officeart/2009/3/layout/HorizontalOrganizationChart"/>
    <dgm:cxn modelId="{CCD4E2B5-8D0F-494F-8401-3CA92C385429}" type="presParOf" srcId="{588A4351-DF2C-4C81-9733-FAB370A90D94}" destId="{36A8259B-E642-456A-8B15-00F0891D593B}" srcOrd="1" destOrd="0" presId="urn:microsoft.com/office/officeart/2009/3/layout/HorizontalOrganizationChart"/>
    <dgm:cxn modelId="{A57E3615-B7CC-4EAA-82CE-7751C4C313A8}" type="presParOf" srcId="{588A4351-DF2C-4C81-9733-FAB370A90D94}" destId="{CD28EA5C-CDD7-4803-A859-B8870361853A}" srcOrd="2" destOrd="0" presId="urn:microsoft.com/office/officeart/2009/3/layout/HorizontalOrganizationChart"/>
    <dgm:cxn modelId="{6140577D-39BA-48A0-ABD9-DF3F68099766}" type="presParOf" srcId="{FAB82EFC-71F0-40D7-85BA-2DC0E0507098}" destId="{0ED4527E-6B66-4D3E-ACD0-CE0BB29C4E01}" srcOrd="6" destOrd="0" presId="urn:microsoft.com/office/officeart/2009/3/layout/HorizontalOrganizationChart"/>
    <dgm:cxn modelId="{6DAB346D-2161-4EF9-BBC8-C46AB4D2A029}" type="presParOf" srcId="{FAB82EFC-71F0-40D7-85BA-2DC0E0507098}" destId="{1252FA4A-DAE4-4D85-846D-DD9A3E5682EF}" srcOrd="7" destOrd="0" presId="urn:microsoft.com/office/officeart/2009/3/layout/HorizontalOrganizationChart"/>
    <dgm:cxn modelId="{D5329029-7462-4AE9-AD44-D45959787275}" type="presParOf" srcId="{1252FA4A-DAE4-4D85-846D-DD9A3E5682EF}" destId="{EC51BC61-45FC-4DE6-8014-2EE1766C5933}" srcOrd="0" destOrd="0" presId="urn:microsoft.com/office/officeart/2009/3/layout/HorizontalOrganizationChart"/>
    <dgm:cxn modelId="{F135225A-6D9B-47BD-905D-B5EFCF1D2D60}" type="presParOf" srcId="{EC51BC61-45FC-4DE6-8014-2EE1766C5933}" destId="{46C00F73-A01C-4C9E-B138-35EE6723980B}" srcOrd="0" destOrd="0" presId="urn:microsoft.com/office/officeart/2009/3/layout/HorizontalOrganizationChart"/>
    <dgm:cxn modelId="{45D61727-6110-4F92-9386-7DA69DD3E878}" type="presParOf" srcId="{EC51BC61-45FC-4DE6-8014-2EE1766C5933}" destId="{D1C1DC7A-530D-42ED-9533-5225E9C12E48}" srcOrd="1" destOrd="0" presId="urn:microsoft.com/office/officeart/2009/3/layout/HorizontalOrganizationChart"/>
    <dgm:cxn modelId="{F4B73072-C34F-4B30-AB4D-A35F7607C510}" type="presParOf" srcId="{1252FA4A-DAE4-4D85-846D-DD9A3E5682EF}" destId="{9D6B881E-D16A-44C2-B7DE-8168255DBD76}" srcOrd="1" destOrd="0" presId="urn:microsoft.com/office/officeart/2009/3/layout/HorizontalOrganizationChart"/>
    <dgm:cxn modelId="{B9177B05-E7FC-48C8-9C13-5A1775D91857}" type="presParOf" srcId="{1252FA4A-DAE4-4D85-846D-DD9A3E5682EF}" destId="{65A8E7B9-2526-4A93-BB5A-502F671FE0ED}" srcOrd="2" destOrd="0" presId="urn:microsoft.com/office/officeart/2009/3/layout/HorizontalOrganizationChart"/>
    <dgm:cxn modelId="{642C752D-D4E3-47D7-A7BA-2332D9F5586F}" type="presParOf" srcId="{D1AB45A2-6205-4B8F-9FF5-8EE85B417216}" destId="{0649B85B-E749-4B2B-A92F-282ABB35F77E}" srcOrd="2" destOrd="0" presId="urn:microsoft.com/office/officeart/2009/3/layout/HorizontalOrganizationChart"/>
    <dgm:cxn modelId="{C9197676-49E8-433B-BC6C-E9BFBDE7DC2C}" type="presParOf" srcId="{C2287F93-223B-4D8B-8B32-D07679442793}" destId="{50ED9987-76A7-4E65-B36A-70798A952AA0}" srcOrd="4" destOrd="0" presId="urn:microsoft.com/office/officeart/2009/3/layout/HorizontalOrganizationChart"/>
    <dgm:cxn modelId="{AB9C5DBA-45D8-4DFC-8B57-9167ACBAECFA}" type="presParOf" srcId="{C2287F93-223B-4D8B-8B32-D07679442793}" destId="{811711A3-A690-4A8E-B70C-686758C978A8}" srcOrd="5" destOrd="0" presId="urn:microsoft.com/office/officeart/2009/3/layout/HorizontalOrganizationChart"/>
    <dgm:cxn modelId="{8351A075-4675-4249-9094-1200E825F347}" type="presParOf" srcId="{811711A3-A690-4A8E-B70C-686758C978A8}" destId="{5C70763B-CC81-4119-81AC-50B54A87B94E}" srcOrd="0" destOrd="0" presId="urn:microsoft.com/office/officeart/2009/3/layout/HorizontalOrganizationChart"/>
    <dgm:cxn modelId="{B06CCDF7-7CC7-40CA-B824-2E303EAEEAFB}" type="presParOf" srcId="{5C70763B-CC81-4119-81AC-50B54A87B94E}" destId="{09FB6BE8-41F3-4272-96F1-C8411622FA24}" srcOrd="0" destOrd="0" presId="urn:microsoft.com/office/officeart/2009/3/layout/HorizontalOrganizationChart"/>
    <dgm:cxn modelId="{36042954-B7C5-46AB-B01A-F92983C749F7}" type="presParOf" srcId="{5C70763B-CC81-4119-81AC-50B54A87B94E}" destId="{E3F67986-1787-4733-8A90-A9DAA7AB712E}" srcOrd="1" destOrd="0" presId="urn:microsoft.com/office/officeart/2009/3/layout/HorizontalOrganizationChart"/>
    <dgm:cxn modelId="{9F0DBB3B-E0D3-45E2-902F-9AB2733377B2}" type="presParOf" srcId="{811711A3-A690-4A8E-B70C-686758C978A8}" destId="{C0D94133-4326-485F-A4E7-8F3A4C4E8EC1}" srcOrd="1" destOrd="0" presId="urn:microsoft.com/office/officeart/2009/3/layout/HorizontalOrganizationChart"/>
    <dgm:cxn modelId="{C6071482-F750-4F8B-8784-4DC5144960E5}" type="presParOf" srcId="{811711A3-A690-4A8E-B70C-686758C978A8}" destId="{5BF81D9A-6663-4BF0-A0E8-234A6883AB63}" srcOrd="2" destOrd="0" presId="urn:microsoft.com/office/officeart/2009/3/layout/HorizontalOrganizationChart"/>
    <dgm:cxn modelId="{93F61246-7F1B-43FB-9874-DBC154CEBB99}" type="presParOf" srcId="{EFAFD969-24CA-4084-8FF4-E818497D7C94}" destId="{48723D7E-3979-4F65-857B-849D8608C7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F36EB2-3727-4F45-BD21-109F4E868B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6101F1-70C0-4C77-9A06-C87E3FA9A59D}">
      <dgm:prSet phldrT="[文本]"/>
      <dgm:spPr/>
      <dgm:t>
        <a:bodyPr/>
        <a:lstStyle/>
        <a:p>
          <a:r>
            <a:rPr lang="zh-CN" altLang="en-US" smtClean="0"/>
            <a:t>创建型</a:t>
          </a:r>
          <a:endParaRPr lang="zh-CN" altLang="en-US"/>
        </a:p>
      </dgm:t>
    </dgm:pt>
    <dgm:pt modelId="{59C60459-2F89-41F1-AC34-A8FB12992DB0}" type="par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F19A51B1-4FB5-4DB2-BB69-7725B20F1BA3}" type="sib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CA3856E1-8897-463D-838F-B6B6509F9FB9}">
      <dgm:prSet phldrT="[文本]"/>
      <dgm:spPr/>
      <dgm:t>
        <a:bodyPr/>
        <a:lstStyle/>
        <a:p>
          <a:r>
            <a:rPr lang="zh-CN" altLang="en-US" smtClean="0"/>
            <a:t>单例模式</a:t>
          </a:r>
          <a:endParaRPr lang="zh-CN" altLang="en-US"/>
        </a:p>
      </dgm:t>
    </dgm:pt>
    <dgm:pt modelId="{0A3D70B6-468B-4799-ACAE-9F501B3B6AA9}" type="par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73819976-7463-4074-A303-A44E08DBEAC3}" type="sib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64ACCB71-5FF9-43B4-AFBA-3B609E6F6852}">
      <dgm:prSet phldrT="[文本]"/>
      <dgm:spPr/>
      <dgm:t>
        <a:bodyPr/>
        <a:lstStyle/>
        <a:p>
          <a:r>
            <a:rPr lang="zh-CN" altLang="en-US" smtClean="0"/>
            <a:t>工厂方法模式</a:t>
          </a:r>
          <a:endParaRPr lang="zh-CN" altLang="en-US"/>
        </a:p>
      </dgm:t>
    </dgm:pt>
    <dgm:pt modelId="{B1341209-B176-4362-A453-94F39ECBAF2F}" type="parTrans" cxnId="{BFED7B92-1660-44FA-BA76-9A5DE2B0D3D1}">
      <dgm:prSet/>
      <dgm:spPr/>
      <dgm:t>
        <a:bodyPr/>
        <a:lstStyle/>
        <a:p>
          <a:endParaRPr lang="zh-CN" altLang="en-US"/>
        </a:p>
      </dgm:t>
    </dgm:pt>
    <dgm:pt modelId="{5987FFEF-7548-432D-92C1-6A9B030F4F66}" type="sibTrans" cxnId="{BFED7B92-1660-44FA-BA76-9A5DE2B0D3D1}">
      <dgm:prSet/>
      <dgm:spPr/>
      <dgm:t>
        <a:bodyPr/>
        <a:lstStyle/>
        <a:p>
          <a:endParaRPr lang="zh-CN" altLang="en-US"/>
        </a:p>
      </dgm:t>
    </dgm:pt>
    <dgm:pt modelId="{8A3CA115-EA1E-4C37-96E3-25F7EEF05D52}">
      <dgm:prSet phldrT="[文本]"/>
      <dgm:spPr/>
      <dgm:t>
        <a:bodyPr/>
        <a:lstStyle/>
        <a:p>
          <a:r>
            <a:rPr lang="zh-CN" altLang="en-US" smtClean="0"/>
            <a:t>抽象工厂模式</a:t>
          </a:r>
          <a:endParaRPr lang="zh-CN" altLang="en-US"/>
        </a:p>
      </dgm:t>
    </dgm:pt>
    <dgm:pt modelId="{C14BF61B-77EB-4512-B085-A5F078D36502}" type="parTrans" cxnId="{D54E52AE-1284-4F8E-857A-83811FC45393}">
      <dgm:prSet/>
      <dgm:spPr/>
      <dgm:t>
        <a:bodyPr/>
        <a:lstStyle/>
        <a:p>
          <a:endParaRPr lang="zh-CN" altLang="en-US"/>
        </a:p>
      </dgm:t>
    </dgm:pt>
    <dgm:pt modelId="{E8832C72-B4FE-4BC6-A764-C9B4EEBACE48}" type="sibTrans" cxnId="{D54E52AE-1284-4F8E-857A-83811FC45393}">
      <dgm:prSet/>
      <dgm:spPr/>
      <dgm:t>
        <a:bodyPr/>
        <a:lstStyle/>
        <a:p>
          <a:endParaRPr lang="zh-CN" altLang="en-US"/>
        </a:p>
      </dgm:t>
    </dgm:pt>
    <dgm:pt modelId="{9589F3FA-93B7-402A-AC46-CB6A8C4DC53B}">
      <dgm:prSet phldrT="[文本]"/>
      <dgm:spPr/>
      <dgm:t>
        <a:bodyPr/>
        <a:lstStyle/>
        <a:p>
          <a:r>
            <a:rPr lang="zh-CN" altLang="en-US" smtClean="0"/>
            <a:t>原型模式</a:t>
          </a:r>
          <a:endParaRPr lang="zh-CN" altLang="en-US"/>
        </a:p>
      </dgm:t>
    </dgm:pt>
    <dgm:pt modelId="{FAC2ED9F-AD76-4EAD-BB60-B44855971BC8}" type="parTrans" cxnId="{E3178836-1E74-413B-A9E0-0E9CA13B4B88}">
      <dgm:prSet/>
      <dgm:spPr/>
      <dgm:t>
        <a:bodyPr/>
        <a:lstStyle/>
        <a:p>
          <a:endParaRPr lang="zh-CN" altLang="en-US"/>
        </a:p>
      </dgm:t>
    </dgm:pt>
    <dgm:pt modelId="{82FF2E02-07E9-40C5-A4B1-71BC1F5528FA}" type="sibTrans" cxnId="{E3178836-1E74-413B-A9E0-0E9CA13B4B88}">
      <dgm:prSet/>
      <dgm:spPr/>
      <dgm:t>
        <a:bodyPr/>
        <a:lstStyle/>
        <a:p>
          <a:endParaRPr lang="zh-CN" altLang="en-US"/>
        </a:p>
      </dgm:t>
    </dgm:pt>
    <dgm:pt modelId="{1076AF86-B11F-4A04-81E9-6D5CCF44075A}">
      <dgm:prSet phldrT="[文本]"/>
      <dgm:spPr/>
      <dgm:t>
        <a:bodyPr/>
        <a:lstStyle/>
        <a:p>
          <a:r>
            <a:rPr lang="zh-CN" altLang="en-US" smtClean="0"/>
            <a:t>建造者模式</a:t>
          </a:r>
          <a:endParaRPr lang="zh-CN" altLang="en-US"/>
        </a:p>
      </dgm:t>
    </dgm:pt>
    <dgm:pt modelId="{2ADE41E7-58D2-48BF-8A4E-5347DDAC3248}" type="parTrans" cxnId="{C52209A2-209A-4D8B-B5B4-E703BAE4CAD9}">
      <dgm:prSet/>
      <dgm:spPr/>
      <dgm:t>
        <a:bodyPr/>
        <a:lstStyle/>
        <a:p>
          <a:endParaRPr lang="zh-CN" altLang="en-US"/>
        </a:p>
      </dgm:t>
    </dgm:pt>
    <dgm:pt modelId="{8391BC03-EB22-4E58-9B1F-1BB29FAB70A2}" type="sibTrans" cxnId="{C52209A2-209A-4D8B-B5B4-E703BAE4CAD9}">
      <dgm:prSet/>
      <dgm:spPr/>
      <dgm:t>
        <a:bodyPr/>
        <a:lstStyle/>
        <a:p>
          <a:endParaRPr lang="zh-CN" altLang="en-US"/>
        </a:p>
      </dgm:t>
    </dgm:pt>
    <dgm:pt modelId="{BA6450D2-79E1-42C8-B9D3-21898D0138DF}" type="pres">
      <dgm:prSet presAssocID="{83F36EB2-3727-4F45-BD21-109F4E868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FAFD969-24CA-4084-8FF4-E818497D7C94}" type="pres">
      <dgm:prSet presAssocID="{836101F1-70C0-4C77-9A06-C87E3FA9A59D}" presName="hierRoot1" presStyleCnt="0">
        <dgm:presLayoutVars>
          <dgm:hierBranch val="init"/>
        </dgm:presLayoutVars>
      </dgm:prSet>
      <dgm:spPr/>
    </dgm:pt>
    <dgm:pt modelId="{78818AED-491D-4203-9A50-BC2C9B55844E}" type="pres">
      <dgm:prSet presAssocID="{836101F1-70C0-4C77-9A06-C87E3FA9A59D}" presName="rootComposite1" presStyleCnt="0"/>
      <dgm:spPr/>
    </dgm:pt>
    <dgm:pt modelId="{B942953B-DEF5-43B5-90CD-50A697DA559A}" type="pres">
      <dgm:prSet presAssocID="{836101F1-70C0-4C77-9A06-C87E3FA9A5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85C53-EDA9-4CDD-A296-53176AC672C0}" type="pres">
      <dgm:prSet presAssocID="{836101F1-70C0-4C77-9A06-C87E3FA9A59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2287F93-223B-4D8B-8B32-D07679442793}" type="pres">
      <dgm:prSet presAssocID="{836101F1-70C0-4C77-9A06-C87E3FA9A59D}" presName="hierChild2" presStyleCnt="0"/>
      <dgm:spPr/>
    </dgm:pt>
    <dgm:pt modelId="{94EA98B4-22D7-4D7D-98F8-A4CA5C4BD8C5}" type="pres">
      <dgm:prSet presAssocID="{0A3D70B6-468B-4799-ACAE-9F501B3B6AA9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2D5F9497-E10E-4F14-A8F1-A02338EDEC55}" type="pres">
      <dgm:prSet presAssocID="{CA3856E1-8897-463D-838F-B6B6509F9FB9}" presName="hierRoot2" presStyleCnt="0">
        <dgm:presLayoutVars>
          <dgm:hierBranch val="init"/>
        </dgm:presLayoutVars>
      </dgm:prSet>
      <dgm:spPr/>
    </dgm:pt>
    <dgm:pt modelId="{634CE241-02F6-4A2A-8301-2B20B64EE0B5}" type="pres">
      <dgm:prSet presAssocID="{CA3856E1-8897-463D-838F-B6B6509F9FB9}" presName="rootComposite" presStyleCnt="0"/>
      <dgm:spPr/>
    </dgm:pt>
    <dgm:pt modelId="{1989AE39-2C90-4DB6-9557-F8545560A3BE}" type="pres">
      <dgm:prSet presAssocID="{CA3856E1-8897-463D-838F-B6B6509F9FB9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44B9E-ACC7-4C30-BBD4-6B7391E3E346}" type="pres">
      <dgm:prSet presAssocID="{CA3856E1-8897-463D-838F-B6B6509F9FB9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5AA9459C-EB88-4E2F-B927-E65100845C24}" type="pres">
      <dgm:prSet presAssocID="{CA3856E1-8897-463D-838F-B6B6509F9FB9}" presName="hierChild4" presStyleCnt="0"/>
      <dgm:spPr/>
    </dgm:pt>
    <dgm:pt modelId="{E21F0E89-392C-4A23-A101-30619FD2D8A5}" type="pres">
      <dgm:prSet presAssocID="{CA3856E1-8897-463D-838F-B6B6509F9FB9}" presName="hierChild5" presStyleCnt="0"/>
      <dgm:spPr/>
    </dgm:pt>
    <dgm:pt modelId="{662A07E8-232F-4A9C-80E6-2ED7B3E6A644}" type="pres">
      <dgm:prSet presAssocID="{B1341209-B176-4362-A453-94F39ECBAF2F}" presName="Name64" presStyleLbl="parChTrans1D2" presStyleIdx="1" presStyleCnt="5"/>
      <dgm:spPr/>
    </dgm:pt>
    <dgm:pt modelId="{2199A041-CDE0-4BE2-9AFE-AB2C6A4E5E30}" type="pres">
      <dgm:prSet presAssocID="{64ACCB71-5FF9-43B4-AFBA-3B609E6F6852}" presName="hierRoot2" presStyleCnt="0">
        <dgm:presLayoutVars>
          <dgm:hierBranch val="init"/>
        </dgm:presLayoutVars>
      </dgm:prSet>
      <dgm:spPr/>
    </dgm:pt>
    <dgm:pt modelId="{3AD5168C-DB60-4E9E-B431-65AA529DA556}" type="pres">
      <dgm:prSet presAssocID="{64ACCB71-5FF9-43B4-AFBA-3B609E6F6852}" presName="rootComposite" presStyleCnt="0"/>
      <dgm:spPr/>
    </dgm:pt>
    <dgm:pt modelId="{C89738DB-A7CB-4851-B3C1-D0D7DA593F90}" type="pres">
      <dgm:prSet presAssocID="{64ACCB71-5FF9-43B4-AFBA-3B609E6F6852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879A06-F012-4267-9EB7-F5B586873105}" type="pres">
      <dgm:prSet presAssocID="{64ACCB71-5FF9-43B4-AFBA-3B609E6F6852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563C8496-94B2-45F0-AE5E-5D0F0BC07B79}" type="pres">
      <dgm:prSet presAssocID="{64ACCB71-5FF9-43B4-AFBA-3B609E6F6852}" presName="hierChild4" presStyleCnt="0"/>
      <dgm:spPr/>
    </dgm:pt>
    <dgm:pt modelId="{F7CEF118-ABB0-4269-AF31-EBA6A6D3E977}" type="pres">
      <dgm:prSet presAssocID="{64ACCB71-5FF9-43B4-AFBA-3B609E6F6852}" presName="hierChild5" presStyleCnt="0"/>
      <dgm:spPr/>
    </dgm:pt>
    <dgm:pt modelId="{C1C727DA-4B32-45B4-AA86-E8480937D782}" type="pres">
      <dgm:prSet presAssocID="{C14BF61B-77EB-4512-B085-A5F078D36502}" presName="Name64" presStyleLbl="parChTrans1D2" presStyleIdx="2" presStyleCnt="5"/>
      <dgm:spPr/>
    </dgm:pt>
    <dgm:pt modelId="{DDDBC80A-3A3C-4F24-A439-A6D69D8C5C3C}" type="pres">
      <dgm:prSet presAssocID="{8A3CA115-EA1E-4C37-96E3-25F7EEF05D52}" presName="hierRoot2" presStyleCnt="0">
        <dgm:presLayoutVars>
          <dgm:hierBranch val="init"/>
        </dgm:presLayoutVars>
      </dgm:prSet>
      <dgm:spPr/>
    </dgm:pt>
    <dgm:pt modelId="{4A0A98D3-63CA-40CB-B167-0FE1FD52D3C9}" type="pres">
      <dgm:prSet presAssocID="{8A3CA115-EA1E-4C37-96E3-25F7EEF05D52}" presName="rootComposite" presStyleCnt="0"/>
      <dgm:spPr/>
    </dgm:pt>
    <dgm:pt modelId="{30EE15FC-715A-4B2F-A134-CD1B75256687}" type="pres">
      <dgm:prSet presAssocID="{8A3CA115-EA1E-4C37-96E3-25F7EEF05D5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1A1421-AFD8-427B-8CA1-204EA332C18C}" type="pres">
      <dgm:prSet presAssocID="{8A3CA115-EA1E-4C37-96E3-25F7EEF05D52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F9B31442-16D7-483B-9EC2-D6083BFAEB07}" type="pres">
      <dgm:prSet presAssocID="{8A3CA115-EA1E-4C37-96E3-25F7EEF05D52}" presName="hierChild4" presStyleCnt="0"/>
      <dgm:spPr/>
    </dgm:pt>
    <dgm:pt modelId="{9244BD05-9350-429D-A105-D772B4CFB3DC}" type="pres">
      <dgm:prSet presAssocID="{8A3CA115-EA1E-4C37-96E3-25F7EEF05D52}" presName="hierChild5" presStyleCnt="0"/>
      <dgm:spPr/>
    </dgm:pt>
    <dgm:pt modelId="{BC75BA75-485E-4B7F-A504-0C4762CC56D9}" type="pres">
      <dgm:prSet presAssocID="{FAC2ED9F-AD76-4EAD-BB60-B44855971BC8}" presName="Name64" presStyleLbl="parChTrans1D2" presStyleIdx="3" presStyleCnt="5"/>
      <dgm:spPr/>
    </dgm:pt>
    <dgm:pt modelId="{5F63F481-B7A0-45D2-A808-805F15861489}" type="pres">
      <dgm:prSet presAssocID="{9589F3FA-93B7-402A-AC46-CB6A8C4DC53B}" presName="hierRoot2" presStyleCnt="0">
        <dgm:presLayoutVars>
          <dgm:hierBranch val="init"/>
        </dgm:presLayoutVars>
      </dgm:prSet>
      <dgm:spPr/>
    </dgm:pt>
    <dgm:pt modelId="{B31DE478-455A-4D9A-9FA4-9DFDEAB78F4A}" type="pres">
      <dgm:prSet presAssocID="{9589F3FA-93B7-402A-AC46-CB6A8C4DC53B}" presName="rootComposite" presStyleCnt="0"/>
      <dgm:spPr/>
    </dgm:pt>
    <dgm:pt modelId="{38C8AE38-67D2-47CC-9AAF-410EDBF803A8}" type="pres">
      <dgm:prSet presAssocID="{9589F3FA-93B7-402A-AC46-CB6A8C4DC53B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EBD51A-6DC5-4419-A7A5-8B1C2ABC51AF}" type="pres">
      <dgm:prSet presAssocID="{9589F3FA-93B7-402A-AC46-CB6A8C4DC53B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DC861F66-F11E-4FDA-AE2D-610B7D1DA571}" type="pres">
      <dgm:prSet presAssocID="{9589F3FA-93B7-402A-AC46-CB6A8C4DC53B}" presName="hierChild4" presStyleCnt="0"/>
      <dgm:spPr/>
    </dgm:pt>
    <dgm:pt modelId="{4A84036B-B386-45FD-BFED-6542A40EB56D}" type="pres">
      <dgm:prSet presAssocID="{9589F3FA-93B7-402A-AC46-CB6A8C4DC53B}" presName="hierChild5" presStyleCnt="0"/>
      <dgm:spPr/>
    </dgm:pt>
    <dgm:pt modelId="{39E323A0-3A6A-4F96-9284-69623F3FF922}" type="pres">
      <dgm:prSet presAssocID="{2ADE41E7-58D2-48BF-8A4E-5347DDAC3248}" presName="Name64" presStyleLbl="parChTrans1D2" presStyleIdx="4" presStyleCnt="5"/>
      <dgm:spPr/>
    </dgm:pt>
    <dgm:pt modelId="{1A41193D-318D-49E0-BFA3-39BC5F4E06AD}" type="pres">
      <dgm:prSet presAssocID="{1076AF86-B11F-4A04-81E9-6D5CCF44075A}" presName="hierRoot2" presStyleCnt="0">
        <dgm:presLayoutVars>
          <dgm:hierBranch val="init"/>
        </dgm:presLayoutVars>
      </dgm:prSet>
      <dgm:spPr/>
    </dgm:pt>
    <dgm:pt modelId="{2D47FE76-C48A-4BA4-A5B8-F2F5FB04C1E1}" type="pres">
      <dgm:prSet presAssocID="{1076AF86-B11F-4A04-81E9-6D5CCF44075A}" presName="rootComposite" presStyleCnt="0"/>
      <dgm:spPr/>
    </dgm:pt>
    <dgm:pt modelId="{347E49A7-4495-44B7-8F2B-795DB014B250}" type="pres">
      <dgm:prSet presAssocID="{1076AF86-B11F-4A04-81E9-6D5CCF44075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9D5343-5F39-4544-97AA-CC61C769F547}" type="pres">
      <dgm:prSet presAssocID="{1076AF86-B11F-4A04-81E9-6D5CCF44075A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DF7D0E35-76B2-4646-85FA-E795CDF64342}" type="pres">
      <dgm:prSet presAssocID="{1076AF86-B11F-4A04-81E9-6D5CCF44075A}" presName="hierChild4" presStyleCnt="0"/>
      <dgm:spPr/>
    </dgm:pt>
    <dgm:pt modelId="{60298921-E3E6-4272-A3BF-40BF2037C9DD}" type="pres">
      <dgm:prSet presAssocID="{1076AF86-B11F-4A04-81E9-6D5CCF44075A}" presName="hierChild5" presStyleCnt="0"/>
      <dgm:spPr/>
    </dgm:pt>
    <dgm:pt modelId="{48723D7E-3979-4F65-857B-849D8608C741}" type="pres">
      <dgm:prSet presAssocID="{836101F1-70C0-4C77-9A06-C87E3FA9A59D}" presName="hierChild3" presStyleCnt="0"/>
      <dgm:spPr/>
    </dgm:pt>
  </dgm:ptLst>
  <dgm:cxnLst>
    <dgm:cxn modelId="{040B45C6-061C-4846-8086-D95CC8EE81B7}" type="presOf" srcId="{1076AF86-B11F-4A04-81E9-6D5CCF44075A}" destId="{347E49A7-4495-44B7-8F2B-795DB014B250}" srcOrd="0" destOrd="0" presId="urn:microsoft.com/office/officeart/2009/3/layout/HorizontalOrganizationChart"/>
    <dgm:cxn modelId="{D54E52AE-1284-4F8E-857A-83811FC45393}" srcId="{836101F1-70C0-4C77-9A06-C87E3FA9A59D}" destId="{8A3CA115-EA1E-4C37-96E3-25F7EEF05D52}" srcOrd="2" destOrd="0" parTransId="{C14BF61B-77EB-4512-B085-A5F078D36502}" sibTransId="{E8832C72-B4FE-4BC6-A764-C9B4EEBACE48}"/>
    <dgm:cxn modelId="{16CEE462-1A23-4023-B15D-39BB5BBE5804}" type="presOf" srcId="{64ACCB71-5FF9-43B4-AFBA-3B609E6F6852}" destId="{C89738DB-A7CB-4851-B3C1-D0D7DA593F90}" srcOrd="0" destOrd="0" presId="urn:microsoft.com/office/officeart/2009/3/layout/HorizontalOrganizationChart"/>
    <dgm:cxn modelId="{F1B478A2-EEA3-4DE2-85F0-5C9F29F97F7E}" srcId="{836101F1-70C0-4C77-9A06-C87E3FA9A59D}" destId="{CA3856E1-8897-463D-838F-B6B6509F9FB9}" srcOrd="0" destOrd="0" parTransId="{0A3D70B6-468B-4799-ACAE-9F501B3B6AA9}" sibTransId="{73819976-7463-4074-A303-A44E08DBEAC3}"/>
    <dgm:cxn modelId="{43934E8F-22D7-4F23-8149-9BCB5D1BA65C}" type="presOf" srcId="{C14BF61B-77EB-4512-B085-A5F078D36502}" destId="{C1C727DA-4B32-45B4-AA86-E8480937D782}" srcOrd="0" destOrd="0" presId="urn:microsoft.com/office/officeart/2009/3/layout/HorizontalOrganizationChart"/>
    <dgm:cxn modelId="{862BC95F-9F59-4CD7-865B-B2F808715F82}" type="presOf" srcId="{B1341209-B176-4362-A453-94F39ECBAF2F}" destId="{662A07E8-232F-4A9C-80E6-2ED7B3E6A644}" srcOrd="0" destOrd="0" presId="urn:microsoft.com/office/officeart/2009/3/layout/HorizontalOrganizationChart"/>
    <dgm:cxn modelId="{12DA92BB-EF3B-4491-92BF-695D0D349184}" type="presOf" srcId="{836101F1-70C0-4C77-9A06-C87E3FA9A59D}" destId="{B942953B-DEF5-43B5-90CD-50A697DA559A}" srcOrd="0" destOrd="0" presId="urn:microsoft.com/office/officeart/2009/3/layout/HorizontalOrganizationChart"/>
    <dgm:cxn modelId="{41576DF0-E4E6-4DC0-B8A1-6825DE36A1BA}" type="presOf" srcId="{836101F1-70C0-4C77-9A06-C87E3FA9A59D}" destId="{F7A85C53-EDA9-4CDD-A296-53176AC672C0}" srcOrd="1" destOrd="0" presId="urn:microsoft.com/office/officeart/2009/3/layout/HorizontalOrganizationChart"/>
    <dgm:cxn modelId="{D371BBAD-9748-46E3-A72C-B8CEDB8A4DDA}" type="presOf" srcId="{CA3856E1-8897-463D-838F-B6B6509F9FB9}" destId="{1989AE39-2C90-4DB6-9557-F8545560A3BE}" srcOrd="0" destOrd="0" presId="urn:microsoft.com/office/officeart/2009/3/layout/HorizontalOrganizationChart"/>
    <dgm:cxn modelId="{BFED7B92-1660-44FA-BA76-9A5DE2B0D3D1}" srcId="{836101F1-70C0-4C77-9A06-C87E3FA9A59D}" destId="{64ACCB71-5FF9-43B4-AFBA-3B609E6F6852}" srcOrd="1" destOrd="0" parTransId="{B1341209-B176-4362-A453-94F39ECBAF2F}" sibTransId="{5987FFEF-7548-432D-92C1-6A9B030F4F66}"/>
    <dgm:cxn modelId="{55F60B87-A7E9-48D9-9A1C-91EFC61DB986}" type="presOf" srcId="{8A3CA115-EA1E-4C37-96E3-25F7EEF05D52}" destId="{30EE15FC-715A-4B2F-A134-CD1B75256687}" srcOrd="0" destOrd="0" presId="urn:microsoft.com/office/officeart/2009/3/layout/HorizontalOrganizationChart"/>
    <dgm:cxn modelId="{305AD3DE-A072-4E70-AFCD-995292A94CC4}" type="presOf" srcId="{1076AF86-B11F-4A04-81E9-6D5CCF44075A}" destId="{229D5343-5F39-4544-97AA-CC61C769F547}" srcOrd="1" destOrd="0" presId="urn:microsoft.com/office/officeart/2009/3/layout/HorizontalOrganizationChart"/>
    <dgm:cxn modelId="{0DC33BC8-5A7B-4372-8A1F-B76C7F3B3125}" type="presOf" srcId="{8A3CA115-EA1E-4C37-96E3-25F7EEF05D52}" destId="{6E1A1421-AFD8-427B-8CA1-204EA332C18C}" srcOrd="1" destOrd="0" presId="urn:microsoft.com/office/officeart/2009/3/layout/HorizontalOrganizationChart"/>
    <dgm:cxn modelId="{D220C77B-867A-4F48-BC12-4B92786E4906}" srcId="{83F36EB2-3727-4F45-BD21-109F4E868BB9}" destId="{836101F1-70C0-4C77-9A06-C87E3FA9A59D}" srcOrd="0" destOrd="0" parTransId="{59C60459-2F89-41F1-AC34-A8FB12992DB0}" sibTransId="{F19A51B1-4FB5-4DB2-BB69-7725B20F1BA3}"/>
    <dgm:cxn modelId="{0E73EE0D-EBFA-4F83-82A6-07B227B602A7}" type="presOf" srcId="{2ADE41E7-58D2-48BF-8A4E-5347DDAC3248}" destId="{39E323A0-3A6A-4F96-9284-69623F3FF922}" srcOrd="0" destOrd="0" presId="urn:microsoft.com/office/officeart/2009/3/layout/HorizontalOrganizationChart"/>
    <dgm:cxn modelId="{749EB172-FD71-4443-BE9C-1CB3A1E0828A}" type="presOf" srcId="{9589F3FA-93B7-402A-AC46-CB6A8C4DC53B}" destId="{4AEBD51A-6DC5-4419-A7A5-8B1C2ABC51AF}" srcOrd="1" destOrd="0" presId="urn:microsoft.com/office/officeart/2009/3/layout/HorizontalOrganizationChart"/>
    <dgm:cxn modelId="{189345D4-D033-48B5-83A7-D34E941C1564}" type="presOf" srcId="{9589F3FA-93B7-402A-AC46-CB6A8C4DC53B}" destId="{38C8AE38-67D2-47CC-9AAF-410EDBF803A8}" srcOrd="0" destOrd="0" presId="urn:microsoft.com/office/officeart/2009/3/layout/HorizontalOrganizationChart"/>
    <dgm:cxn modelId="{9450133D-31AC-43E4-88D8-5D9AEB0EB2B1}" type="presOf" srcId="{64ACCB71-5FF9-43B4-AFBA-3B609E6F6852}" destId="{52879A06-F012-4267-9EB7-F5B586873105}" srcOrd="1" destOrd="0" presId="urn:microsoft.com/office/officeart/2009/3/layout/HorizontalOrganizationChart"/>
    <dgm:cxn modelId="{6BD64075-D5F8-4814-9855-331018D0BA55}" type="presOf" srcId="{CA3856E1-8897-463D-838F-B6B6509F9FB9}" destId="{E0144B9E-ACC7-4C30-BBD4-6B7391E3E346}" srcOrd="1" destOrd="0" presId="urn:microsoft.com/office/officeart/2009/3/layout/HorizontalOrganizationChart"/>
    <dgm:cxn modelId="{E3178836-1E74-413B-A9E0-0E9CA13B4B88}" srcId="{836101F1-70C0-4C77-9A06-C87E3FA9A59D}" destId="{9589F3FA-93B7-402A-AC46-CB6A8C4DC53B}" srcOrd="3" destOrd="0" parTransId="{FAC2ED9F-AD76-4EAD-BB60-B44855971BC8}" sibTransId="{82FF2E02-07E9-40C5-A4B1-71BC1F5528FA}"/>
    <dgm:cxn modelId="{01C9469C-6441-4D8D-A5BC-946AC743ED95}" type="presOf" srcId="{83F36EB2-3727-4F45-BD21-109F4E868BB9}" destId="{BA6450D2-79E1-42C8-B9D3-21898D0138DF}" srcOrd="0" destOrd="0" presId="urn:microsoft.com/office/officeart/2009/3/layout/HorizontalOrganizationChart"/>
    <dgm:cxn modelId="{397A5701-AD7B-460A-AC4D-461A310A19F4}" type="presOf" srcId="{0A3D70B6-468B-4799-ACAE-9F501B3B6AA9}" destId="{94EA98B4-22D7-4D7D-98F8-A4CA5C4BD8C5}" srcOrd="0" destOrd="0" presId="urn:microsoft.com/office/officeart/2009/3/layout/HorizontalOrganizationChart"/>
    <dgm:cxn modelId="{C52209A2-209A-4D8B-B5B4-E703BAE4CAD9}" srcId="{836101F1-70C0-4C77-9A06-C87E3FA9A59D}" destId="{1076AF86-B11F-4A04-81E9-6D5CCF44075A}" srcOrd="4" destOrd="0" parTransId="{2ADE41E7-58D2-48BF-8A4E-5347DDAC3248}" sibTransId="{8391BC03-EB22-4E58-9B1F-1BB29FAB70A2}"/>
    <dgm:cxn modelId="{52C0A7D3-E117-41D4-8AF7-855B00847018}" type="presOf" srcId="{FAC2ED9F-AD76-4EAD-BB60-B44855971BC8}" destId="{BC75BA75-485E-4B7F-A504-0C4762CC56D9}" srcOrd="0" destOrd="0" presId="urn:microsoft.com/office/officeart/2009/3/layout/HorizontalOrganizationChart"/>
    <dgm:cxn modelId="{662AA835-FEB5-4C4D-9573-F48115E68B5B}" type="presParOf" srcId="{BA6450D2-79E1-42C8-B9D3-21898D0138DF}" destId="{EFAFD969-24CA-4084-8FF4-E818497D7C94}" srcOrd="0" destOrd="0" presId="urn:microsoft.com/office/officeart/2009/3/layout/HorizontalOrganizationChart"/>
    <dgm:cxn modelId="{242D58F0-CB04-42B8-9072-9E9B70164A54}" type="presParOf" srcId="{EFAFD969-24CA-4084-8FF4-E818497D7C94}" destId="{78818AED-491D-4203-9A50-BC2C9B55844E}" srcOrd="0" destOrd="0" presId="urn:microsoft.com/office/officeart/2009/3/layout/HorizontalOrganizationChart"/>
    <dgm:cxn modelId="{DE90CD15-3841-4F2D-A913-13A7EC895E15}" type="presParOf" srcId="{78818AED-491D-4203-9A50-BC2C9B55844E}" destId="{B942953B-DEF5-43B5-90CD-50A697DA559A}" srcOrd="0" destOrd="0" presId="urn:microsoft.com/office/officeart/2009/3/layout/HorizontalOrganizationChart"/>
    <dgm:cxn modelId="{3618706F-710A-4821-A513-77A0A2C3CF85}" type="presParOf" srcId="{78818AED-491D-4203-9A50-BC2C9B55844E}" destId="{F7A85C53-EDA9-4CDD-A296-53176AC672C0}" srcOrd="1" destOrd="0" presId="urn:microsoft.com/office/officeart/2009/3/layout/HorizontalOrganizationChart"/>
    <dgm:cxn modelId="{33293EA1-8FA8-48F9-AD1D-B56632D23A64}" type="presParOf" srcId="{EFAFD969-24CA-4084-8FF4-E818497D7C94}" destId="{C2287F93-223B-4D8B-8B32-D07679442793}" srcOrd="1" destOrd="0" presId="urn:microsoft.com/office/officeart/2009/3/layout/HorizontalOrganizationChart"/>
    <dgm:cxn modelId="{DB9B134A-C8BB-4A5D-83D1-E553E8FBCA55}" type="presParOf" srcId="{C2287F93-223B-4D8B-8B32-D07679442793}" destId="{94EA98B4-22D7-4D7D-98F8-A4CA5C4BD8C5}" srcOrd="0" destOrd="0" presId="urn:microsoft.com/office/officeart/2009/3/layout/HorizontalOrganizationChart"/>
    <dgm:cxn modelId="{B5F9BB1B-398C-43DF-AB37-C0CE0C859F16}" type="presParOf" srcId="{C2287F93-223B-4D8B-8B32-D07679442793}" destId="{2D5F9497-E10E-4F14-A8F1-A02338EDEC55}" srcOrd="1" destOrd="0" presId="urn:microsoft.com/office/officeart/2009/3/layout/HorizontalOrganizationChart"/>
    <dgm:cxn modelId="{82C68C2E-E1D5-4BA8-814C-0ACB11C12DD7}" type="presParOf" srcId="{2D5F9497-E10E-4F14-A8F1-A02338EDEC55}" destId="{634CE241-02F6-4A2A-8301-2B20B64EE0B5}" srcOrd="0" destOrd="0" presId="urn:microsoft.com/office/officeart/2009/3/layout/HorizontalOrganizationChart"/>
    <dgm:cxn modelId="{11248AC5-77C9-4F36-BA50-39137ED58210}" type="presParOf" srcId="{634CE241-02F6-4A2A-8301-2B20B64EE0B5}" destId="{1989AE39-2C90-4DB6-9557-F8545560A3BE}" srcOrd="0" destOrd="0" presId="urn:microsoft.com/office/officeart/2009/3/layout/HorizontalOrganizationChart"/>
    <dgm:cxn modelId="{8DFCDC55-C847-4E68-B1E3-1AF167596E17}" type="presParOf" srcId="{634CE241-02F6-4A2A-8301-2B20B64EE0B5}" destId="{E0144B9E-ACC7-4C30-BBD4-6B7391E3E346}" srcOrd="1" destOrd="0" presId="urn:microsoft.com/office/officeart/2009/3/layout/HorizontalOrganizationChart"/>
    <dgm:cxn modelId="{FAAA3658-D200-414E-BC56-B38196639F1A}" type="presParOf" srcId="{2D5F9497-E10E-4F14-A8F1-A02338EDEC55}" destId="{5AA9459C-EB88-4E2F-B927-E65100845C24}" srcOrd="1" destOrd="0" presId="urn:microsoft.com/office/officeart/2009/3/layout/HorizontalOrganizationChart"/>
    <dgm:cxn modelId="{6F981F2D-3198-493E-B6B1-E769415E37F5}" type="presParOf" srcId="{2D5F9497-E10E-4F14-A8F1-A02338EDEC55}" destId="{E21F0E89-392C-4A23-A101-30619FD2D8A5}" srcOrd="2" destOrd="0" presId="urn:microsoft.com/office/officeart/2009/3/layout/HorizontalOrganizationChart"/>
    <dgm:cxn modelId="{0705CBE9-84AF-4D6F-ACA2-4E7A7C939423}" type="presParOf" srcId="{C2287F93-223B-4D8B-8B32-D07679442793}" destId="{662A07E8-232F-4A9C-80E6-2ED7B3E6A644}" srcOrd="2" destOrd="0" presId="urn:microsoft.com/office/officeart/2009/3/layout/HorizontalOrganizationChart"/>
    <dgm:cxn modelId="{7DEBAABA-80D7-437F-B1CB-349DB13E0AF0}" type="presParOf" srcId="{C2287F93-223B-4D8B-8B32-D07679442793}" destId="{2199A041-CDE0-4BE2-9AFE-AB2C6A4E5E30}" srcOrd="3" destOrd="0" presId="urn:microsoft.com/office/officeart/2009/3/layout/HorizontalOrganizationChart"/>
    <dgm:cxn modelId="{3C06AE95-33DB-40D0-9002-F41A6A965A44}" type="presParOf" srcId="{2199A041-CDE0-4BE2-9AFE-AB2C6A4E5E30}" destId="{3AD5168C-DB60-4E9E-B431-65AA529DA556}" srcOrd="0" destOrd="0" presId="urn:microsoft.com/office/officeart/2009/3/layout/HorizontalOrganizationChart"/>
    <dgm:cxn modelId="{1A24DC9B-896E-4A34-82DA-FB6220A8EE62}" type="presParOf" srcId="{3AD5168C-DB60-4E9E-B431-65AA529DA556}" destId="{C89738DB-A7CB-4851-B3C1-D0D7DA593F90}" srcOrd="0" destOrd="0" presId="urn:microsoft.com/office/officeart/2009/3/layout/HorizontalOrganizationChart"/>
    <dgm:cxn modelId="{6E3BC1D0-3378-40F5-89CD-E4737936E776}" type="presParOf" srcId="{3AD5168C-DB60-4E9E-B431-65AA529DA556}" destId="{52879A06-F012-4267-9EB7-F5B586873105}" srcOrd="1" destOrd="0" presId="urn:microsoft.com/office/officeart/2009/3/layout/HorizontalOrganizationChart"/>
    <dgm:cxn modelId="{7C09C07D-F3A1-4990-BFB5-6430289D7331}" type="presParOf" srcId="{2199A041-CDE0-4BE2-9AFE-AB2C6A4E5E30}" destId="{563C8496-94B2-45F0-AE5E-5D0F0BC07B79}" srcOrd="1" destOrd="0" presId="urn:microsoft.com/office/officeart/2009/3/layout/HorizontalOrganizationChart"/>
    <dgm:cxn modelId="{7BFBB758-ED2E-4867-BD4C-1BFAD21C5EBE}" type="presParOf" srcId="{2199A041-CDE0-4BE2-9AFE-AB2C6A4E5E30}" destId="{F7CEF118-ABB0-4269-AF31-EBA6A6D3E977}" srcOrd="2" destOrd="0" presId="urn:microsoft.com/office/officeart/2009/3/layout/HorizontalOrganizationChart"/>
    <dgm:cxn modelId="{C7FD8E6B-CD05-4A79-A617-45EB6ECBDE9B}" type="presParOf" srcId="{C2287F93-223B-4D8B-8B32-D07679442793}" destId="{C1C727DA-4B32-45B4-AA86-E8480937D782}" srcOrd="4" destOrd="0" presId="urn:microsoft.com/office/officeart/2009/3/layout/HorizontalOrganizationChart"/>
    <dgm:cxn modelId="{E217D07F-01CE-432C-8597-FCB508E0A75E}" type="presParOf" srcId="{C2287F93-223B-4D8B-8B32-D07679442793}" destId="{DDDBC80A-3A3C-4F24-A439-A6D69D8C5C3C}" srcOrd="5" destOrd="0" presId="urn:microsoft.com/office/officeart/2009/3/layout/HorizontalOrganizationChart"/>
    <dgm:cxn modelId="{611851EA-AD54-4817-A5BA-16F62FD13E0D}" type="presParOf" srcId="{DDDBC80A-3A3C-4F24-A439-A6D69D8C5C3C}" destId="{4A0A98D3-63CA-40CB-B167-0FE1FD52D3C9}" srcOrd="0" destOrd="0" presId="urn:microsoft.com/office/officeart/2009/3/layout/HorizontalOrganizationChart"/>
    <dgm:cxn modelId="{36B5513A-63D7-4C7E-B4EE-01E311308D84}" type="presParOf" srcId="{4A0A98D3-63CA-40CB-B167-0FE1FD52D3C9}" destId="{30EE15FC-715A-4B2F-A134-CD1B75256687}" srcOrd="0" destOrd="0" presId="urn:microsoft.com/office/officeart/2009/3/layout/HorizontalOrganizationChart"/>
    <dgm:cxn modelId="{11EF84AF-3D07-431B-A465-836528CE2E7C}" type="presParOf" srcId="{4A0A98D3-63CA-40CB-B167-0FE1FD52D3C9}" destId="{6E1A1421-AFD8-427B-8CA1-204EA332C18C}" srcOrd="1" destOrd="0" presId="urn:microsoft.com/office/officeart/2009/3/layout/HorizontalOrganizationChart"/>
    <dgm:cxn modelId="{460D6C16-0496-4CE0-8DA8-F6CEB0327525}" type="presParOf" srcId="{DDDBC80A-3A3C-4F24-A439-A6D69D8C5C3C}" destId="{F9B31442-16D7-483B-9EC2-D6083BFAEB07}" srcOrd="1" destOrd="0" presId="urn:microsoft.com/office/officeart/2009/3/layout/HorizontalOrganizationChart"/>
    <dgm:cxn modelId="{D44D5BA0-B53A-45D3-B5D4-500E6F39933D}" type="presParOf" srcId="{DDDBC80A-3A3C-4F24-A439-A6D69D8C5C3C}" destId="{9244BD05-9350-429D-A105-D772B4CFB3DC}" srcOrd="2" destOrd="0" presId="urn:microsoft.com/office/officeart/2009/3/layout/HorizontalOrganizationChart"/>
    <dgm:cxn modelId="{D4A23E89-D606-4266-8597-37F9496F7053}" type="presParOf" srcId="{C2287F93-223B-4D8B-8B32-D07679442793}" destId="{BC75BA75-485E-4B7F-A504-0C4762CC56D9}" srcOrd="6" destOrd="0" presId="urn:microsoft.com/office/officeart/2009/3/layout/HorizontalOrganizationChart"/>
    <dgm:cxn modelId="{E8AAF69E-6A0A-4D04-85A3-C826F269C70C}" type="presParOf" srcId="{C2287F93-223B-4D8B-8B32-D07679442793}" destId="{5F63F481-B7A0-45D2-A808-805F15861489}" srcOrd="7" destOrd="0" presId="urn:microsoft.com/office/officeart/2009/3/layout/HorizontalOrganizationChart"/>
    <dgm:cxn modelId="{769E376C-F3DC-4261-A00B-CED8D96EBE23}" type="presParOf" srcId="{5F63F481-B7A0-45D2-A808-805F15861489}" destId="{B31DE478-455A-4D9A-9FA4-9DFDEAB78F4A}" srcOrd="0" destOrd="0" presId="urn:microsoft.com/office/officeart/2009/3/layout/HorizontalOrganizationChart"/>
    <dgm:cxn modelId="{AD5AC5A0-0FB6-4C77-8434-6ABDF94443A8}" type="presParOf" srcId="{B31DE478-455A-4D9A-9FA4-9DFDEAB78F4A}" destId="{38C8AE38-67D2-47CC-9AAF-410EDBF803A8}" srcOrd="0" destOrd="0" presId="urn:microsoft.com/office/officeart/2009/3/layout/HorizontalOrganizationChart"/>
    <dgm:cxn modelId="{70B42B16-77E9-469A-B0F7-EABDB4F6A9D4}" type="presParOf" srcId="{B31DE478-455A-4D9A-9FA4-9DFDEAB78F4A}" destId="{4AEBD51A-6DC5-4419-A7A5-8B1C2ABC51AF}" srcOrd="1" destOrd="0" presId="urn:microsoft.com/office/officeart/2009/3/layout/HorizontalOrganizationChart"/>
    <dgm:cxn modelId="{336968A1-D05F-4514-9E97-641D5654A9C3}" type="presParOf" srcId="{5F63F481-B7A0-45D2-A808-805F15861489}" destId="{DC861F66-F11E-4FDA-AE2D-610B7D1DA571}" srcOrd="1" destOrd="0" presId="urn:microsoft.com/office/officeart/2009/3/layout/HorizontalOrganizationChart"/>
    <dgm:cxn modelId="{E3B05EC5-1F35-432F-B7CB-0FB6514DD1FE}" type="presParOf" srcId="{5F63F481-B7A0-45D2-A808-805F15861489}" destId="{4A84036B-B386-45FD-BFED-6542A40EB56D}" srcOrd="2" destOrd="0" presId="urn:microsoft.com/office/officeart/2009/3/layout/HorizontalOrganizationChart"/>
    <dgm:cxn modelId="{7D1E532C-5BAD-4F23-B873-32DFDB867B0D}" type="presParOf" srcId="{C2287F93-223B-4D8B-8B32-D07679442793}" destId="{39E323A0-3A6A-4F96-9284-69623F3FF922}" srcOrd="8" destOrd="0" presId="urn:microsoft.com/office/officeart/2009/3/layout/HorizontalOrganizationChart"/>
    <dgm:cxn modelId="{010CA4FC-10A3-4BD6-944B-0B0BA1AA07F7}" type="presParOf" srcId="{C2287F93-223B-4D8B-8B32-D07679442793}" destId="{1A41193D-318D-49E0-BFA3-39BC5F4E06AD}" srcOrd="9" destOrd="0" presId="urn:microsoft.com/office/officeart/2009/3/layout/HorizontalOrganizationChart"/>
    <dgm:cxn modelId="{16AD6624-6B31-486C-9B00-A8C220240F6A}" type="presParOf" srcId="{1A41193D-318D-49E0-BFA3-39BC5F4E06AD}" destId="{2D47FE76-C48A-4BA4-A5B8-F2F5FB04C1E1}" srcOrd="0" destOrd="0" presId="urn:microsoft.com/office/officeart/2009/3/layout/HorizontalOrganizationChart"/>
    <dgm:cxn modelId="{118C145C-CF7B-4EEE-844B-8F058469C666}" type="presParOf" srcId="{2D47FE76-C48A-4BA4-A5B8-F2F5FB04C1E1}" destId="{347E49A7-4495-44B7-8F2B-795DB014B250}" srcOrd="0" destOrd="0" presId="urn:microsoft.com/office/officeart/2009/3/layout/HorizontalOrganizationChart"/>
    <dgm:cxn modelId="{B124DE4F-9A64-4FE6-A107-4535D3122F3F}" type="presParOf" srcId="{2D47FE76-C48A-4BA4-A5B8-F2F5FB04C1E1}" destId="{229D5343-5F39-4544-97AA-CC61C769F547}" srcOrd="1" destOrd="0" presId="urn:microsoft.com/office/officeart/2009/3/layout/HorizontalOrganizationChart"/>
    <dgm:cxn modelId="{F56A525C-4704-47B3-90BD-23B02DF4230C}" type="presParOf" srcId="{1A41193D-318D-49E0-BFA3-39BC5F4E06AD}" destId="{DF7D0E35-76B2-4646-85FA-E795CDF64342}" srcOrd="1" destOrd="0" presId="urn:microsoft.com/office/officeart/2009/3/layout/HorizontalOrganizationChart"/>
    <dgm:cxn modelId="{87F92673-2362-452A-B79A-039123BF0C14}" type="presParOf" srcId="{1A41193D-318D-49E0-BFA3-39BC5F4E06AD}" destId="{60298921-E3E6-4272-A3BF-40BF2037C9DD}" srcOrd="2" destOrd="0" presId="urn:microsoft.com/office/officeart/2009/3/layout/HorizontalOrganizationChart"/>
    <dgm:cxn modelId="{8280C19C-0263-4FF1-8AAF-78E1FEEF0D36}" type="presParOf" srcId="{EFAFD969-24CA-4084-8FF4-E818497D7C94}" destId="{48723D7E-3979-4F65-857B-849D8608C7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F36EB2-3727-4F45-BD21-109F4E868B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6101F1-70C0-4C77-9A06-C87E3FA9A59D}">
      <dgm:prSet phldrT="[文本]"/>
      <dgm:spPr/>
      <dgm:t>
        <a:bodyPr/>
        <a:lstStyle/>
        <a:p>
          <a:r>
            <a:rPr lang="zh-CN" altLang="en-US" smtClean="0"/>
            <a:t>结构型</a:t>
          </a:r>
          <a:endParaRPr lang="zh-CN" altLang="en-US"/>
        </a:p>
      </dgm:t>
    </dgm:pt>
    <dgm:pt modelId="{59C60459-2F89-41F1-AC34-A8FB12992DB0}" type="par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F19A51B1-4FB5-4DB2-BB69-7725B20F1BA3}" type="sib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CA3856E1-8897-463D-838F-B6B6509F9FB9}">
      <dgm:prSet phldrT="[文本]"/>
      <dgm:spPr/>
      <dgm:t>
        <a:bodyPr/>
        <a:lstStyle/>
        <a:p>
          <a:r>
            <a:rPr lang="zh-CN" altLang="en-US" smtClean="0"/>
            <a:t>适配器模式</a:t>
          </a:r>
          <a:endParaRPr lang="zh-CN" altLang="en-US"/>
        </a:p>
      </dgm:t>
    </dgm:pt>
    <dgm:pt modelId="{0A3D70B6-468B-4799-ACAE-9F501B3B6AA9}" type="par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73819976-7463-4074-A303-A44E08DBEAC3}" type="sib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08852096-306D-4EF3-BC70-0C6A438E46BA}">
      <dgm:prSet phldrT="[文本]"/>
      <dgm:spPr/>
      <dgm:t>
        <a:bodyPr/>
        <a:lstStyle/>
        <a:p>
          <a:r>
            <a:rPr lang="zh-CN" altLang="en-US" smtClean="0"/>
            <a:t>桥接模式</a:t>
          </a:r>
          <a:endParaRPr lang="zh-CN" altLang="en-US"/>
        </a:p>
      </dgm:t>
    </dgm:pt>
    <dgm:pt modelId="{6DA6D319-5E15-4F01-B1D1-212A45814FEC}" type="parTrans" cxnId="{63B7E13F-95DD-4B78-8F56-0489CE974164}">
      <dgm:prSet/>
      <dgm:spPr/>
      <dgm:t>
        <a:bodyPr/>
        <a:lstStyle/>
        <a:p>
          <a:endParaRPr lang="zh-CN" altLang="en-US"/>
        </a:p>
      </dgm:t>
    </dgm:pt>
    <dgm:pt modelId="{1574FBE7-8038-4E35-9204-98381D278EAA}" type="sibTrans" cxnId="{63B7E13F-95DD-4B78-8F56-0489CE974164}">
      <dgm:prSet/>
      <dgm:spPr/>
      <dgm:t>
        <a:bodyPr/>
        <a:lstStyle/>
        <a:p>
          <a:endParaRPr lang="zh-CN" altLang="en-US"/>
        </a:p>
      </dgm:t>
    </dgm:pt>
    <dgm:pt modelId="{463D2162-BD9B-4716-A56F-D931886C2DE6}">
      <dgm:prSet phldrT="[文本]"/>
      <dgm:spPr/>
      <dgm:t>
        <a:bodyPr/>
        <a:lstStyle/>
        <a:p>
          <a:r>
            <a:rPr lang="zh-CN" altLang="en-US" smtClean="0"/>
            <a:t>过滤器模式</a:t>
          </a:r>
          <a:endParaRPr lang="zh-CN" altLang="en-US"/>
        </a:p>
      </dgm:t>
    </dgm:pt>
    <dgm:pt modelId="{08B5152C-2D06-4703-91BD-4A95FC0F67EF}" type="parTrans" cxnId="{413B0348-B9FC-498B-9B78-31E056BF6402}">
      <dgm:prSet/>
      <dgm:spPr/>
      <dgm:t>
        <a:bodyPr/>
        <a:lstStyle/>
        <a:p>
          <a:endParaRPr lang="zh-CN" altLang="en-US"/>
        </a:p>
      </dgm:t>
    </dgm:pt>
    <dgm:pt modelId="{152E9568-CB5A-41C3-86B5-09E45C70D17B}" type="sibTrans" cxnId="{413B0348-B9FC-498B-9B78-31E056BF6402}">
      <dgm:prSet/>
      <dgm:spPr/>
      <dgm:t>
        <a:bodyPr/>
        <a:lstStyle/>
        <a:p>
          <a:endParaRPr lang="zh-CN" altLang="en-US"/>
        </a:p>
      </dgm:t>
    </dgm:pt>
    <dgm:pt modelId="{FFB368FD-B603-466D-B43C-52124FE4DEF6}">
      <dgm:prSet phldrT="[文本]"/>
      <dgm:spPr/>
      <dgm:t>
        <a:bodyPr/>
        <a:lstStyle/>
        <a:p>
          <a:r>
            <a:rPr lang="zh-CN" altLang="en-US" smtClean="0"/>
            <a:t>组合模式</a:t>
          </a:r>
          <a:endParaRPr lang="zh-CN" altLang="en-US"/>
        </a:p>
      </dgm:t>
    </dgm:pt>
    <dgm:pt modelId="{BF9140E6-9394-4866-9FD2-B5D1C07E5B55}" type="parTrans" cxnId="{ECB92014-386B-40E5-B255-A306EF1F08C2}">
      <dgm:prSet/>
      <dgm:spPr/>
      <dgm:t>
        <a:bodyPr/>
        <a:lstStyle/>
        <a:p>
          <a:endParaRPr lang="zh-CN" altLang="en-US"/>
        </a:p>
      </dgm:t>
    </dgm:pt>
    <dgm:pt modelId="{919877A3-6DAD-491B-9C6D-8996D7F48787}" type="sibTrans" cxnId="{ECB92014-386B-40E5-B255-A306EF1F08C2}">
      <dgm:prSet/>
      <dgm:spPr/>
      <dgm:t>
        <a:bodyPr/>
        <a:lstStyle/>
        <a:p>
          <a:endParaRPr lang="zh-CN" altLang="en-US"/>
        </a:p>
      </dgm:t>
    </dgm:pt>
    <dgm:pt modelId="{44A26573-9A28-494D-8FD3-9EB21476ADC6}">
      <dgm:prSet phldrT="[文本]"/>
      <dgm:spPr/>
      <dgm:t>
        <a:bodyPr/>
        <a:lstStyle/>
        <a:p>
          <a:r>
            <a:rPr lang="zh-CN" altLang="en-US" smtClean="0"/>
            <a:t>装饰器模式</a:t>
          </a:r>
          <a:endParaRPr lang="zh-CN" altLang="en-US"/>
        </a:p>
      </dgm:t>
    </dgm:pt>
    <dgm:pt modelId="{06E3FEC5-AEFF-4FC8-9727-82E0043FF31C}" type="parTrans" cxnId="{CAC09CEA-A0E2-4FA3-B39F-CABAFA59E78D}">
      <dgm:prSet/>
      <dgm:spPr/>
      <dgm:t>
        <a:bodyPr/>
        <a:lstStyle/>
        <a:p>
          <a:endParaRPr lang="zh-CN" altLang="en-US"/>
        </a:p>
      </dgm:t>
    </dgm:pt>
    <dgm:pt modelId="{2C69A713-7848-44FD-B8E5-46A8039402CD}" type="sibTrans" cxnId="{CAC09CEA-A0E2-4FA3-B39F-CABAFA59E78D}">
      <dgm:prSet/>
      <dgm:spPr/>
      <dgm:t>
        <a:bodyPr/>
        <a:lstStyle/>
        <a:p>
          <a:endParaRPr lang="zh-CN" altLang="en-US"/>
        </a:p>
      </dgm:t>
    </dgm:pt>
    <dgm:pt modelId="{66C24CCB-CC90-4CCE-BD00-8AC5565A561B}">
      <dgm:prSet phldrT="[文本]"/>
      <dgm:spPr/>
      <dgm:t>
        <a:bodyPr/>
        <a:lstStyle/>
        <a:p>
          <a:r>
            <a:rPr lang="zh-CN" altLang="en-US" smtClean="0"/>
            <a:t>外观模式</a:t>
          </a:r>
          <a:endParaRPr lang="zh-CN" altLang="en-US"/>
        </a:p>
      </dgm:t>
    </dgm:pt>
    <dgm:pt modelId="{F35B26E4-3F47-4071-A2DA-137825E0977D}" type="parTrans" cxnId="{C001CC7F-BB53-489B-AC0D-CD6675FA06A2}">
      <dgm:prSet/>
      <dgm:spPr/>
      <dgm:t>
        <a:bodyPr/>
        <a:lstStyle/>
        <a:p>
          <a:endParaRPr lang="zh-CN" altLang="en-US"/>
        </a:p>
      </dgm:t>
    </dgm:pt>
    <dgm:pt modelId="{4AE16EFA-E943-4511-849A-FAD7AC88E84E}" type="sibTrans" cxnId="{C001CC7F-BB53-489B-AC0D-CD6675FA06A2}">
      <dgm:prSet/>
      <dgm:spPr/>
      <dgm:t>
        <a:bodyPr/>
        <a:lstStyle/>
        <a:p>
          <a:endParaRPr lang="zh-CN" altLang="en-US"/>
        </a:p>
      </dgm:t>
    </dgm:pt>
    <dgm:pt modelId="{12394EFE-149E-41DD-8EC9-958B66DA7E4F}">
      <dgm:prSet phldrT="[文本]"/>
      <dgm:spPr/>
      <dgm:t>
        <a:bodyPr/>
        <a:lstStyle/>
        <a:p>
          <a:r>
            <a:rPr lang="zh-CN" altLang="en-US" smtClean="0"/>
            <a:t>享元模式</a:t>
          </a:r>
          <a:endParaRPr lang="zh-CN" altLang="en-US"/>
        </a:p>
      </dgm:t>
    </dgm:pt>
    <dgm:pt modelId="{B8219E14-C12D-4878-BE95-028BED9740AB}" type="parTrans" cxnId="{7DFFB16B-7001-4664-9081-1269A22E8581}">
      <dgm:prSet/>
      <dgm:spPr/>
      <dgm:t>
        <a:bodyPr/>
        <a:lstStyle/>
        <a:p>
          <a:endParaRPr lang="zh-CN" altLang="en-US"/>
        </a:p>
      </dgm:t>
    </dgm:pt>
    <dgm:pt modelId="{3F71B12B-1D27-4F26-8D44-298FADE2BB89}" type="sibTrans" cxnId="{7DFFB16B-7001-4664-9081-1269A22E8581}">
      <dgm:prSet/>
      <dgm:spPr/>
      <dgm:t>
        <a:bodyPr/>
        <a:lstStyle/>
        <a:p>
          <a:endParaRPr lang="zh-CN" altLang="en-US"/>
        </a:p>
      </dgm:t>
    </dgm:pt>
    <dgm:pt modelId="{BDDC1F15-2624-4DDD-8470-37EC54A71B92}">
      <dgm:prSet phldrT="[文本]"/>
      <dgm:spPr/>
      <dgm:t>
        <a:bodyPr/>
        <a:lstStyle/>
        <a:p>
          <a:r>
            <a:rPr lang="zh-CN" altLang="en-US" smtClean="0"/>
            <a:t>代理模式</a:t>
          </a:r>
          <a:endParaRPr lang="zh-CN" altLang="en-US"/>
        </a:p>
      </dgm:t>
    </dgm:pt>
    <dgm:pt modelId="{38A64027-9B73-4F4F-BBAB-0675A1A4F035}" type="parTrans" cxnId="{91D715D7-1B60-413C-869A-EBD46EE58ED2}">
      <dgm:prSet/>
      <dgm:spPr/>
      <dgm:t>
        <a:bodyPr/>
        <a:lstStyle/>
        <a:p>
          <a:endParaRPr lang="zh-CN" altLang="en-US"/>
        </a:p>
      </dgm:t>
    </dgm:pt>
    <dgm:pt modelId="{22723ECB-5943-42AF-8783-182DFC753B5A}" type="sibTrans" cxnId="{91D715D7-1B60-413C-869A-EBD46EE58ED2}">
      <dgm:prSet/>
      <dgm:spPr/>
      <dgm:t>
        <a:bodyPr/>
        <a:lstStyle/>
        <a:p>
          <a:endParaRPr lang="zh-CN" altLang="en-US"/>
        </a:p>
      </dgm:t>
    </dgm:pt>
    <dgm:pt modelId="{BA6450D2-79E1-42C8-B9D3-21898D0138DF}" type="pres">
      <dgm:prSet presAssocID="{83F36EB2-3727-4F45-BD21-109F4E868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FAFD969-24CA-4084-8FF4-E818497D7C94}" type="pres">
      <dgm:prSet presAssocID="{836101F1-70C0-4C77-9A06-C87E3FA9A59D}" presName="hierRoot1" presStyleCnt="0">
        <dgm:presLayoutVars>
          <dgm:hierBranch val="init"/>
        </dgm:presLayoutVars>
      </dgm:prSet>
      <dgm:spPr/>
    </dgm:pt>
    <dgm:pt modelId="{78818AED-491D-4203-9A50-BC2C9B55844E}" type="pres">
      <dgm:prSet presAssocID="{836101F1-70C0-4C77-9A06-C87E3FA9A59D}" presName="rootComposite1" presStyleCnt="0"/>
      <dgm:spPr/>
    </dgm:pt>
    <dgm:pt modelId="{B942953B-DEF5-43B5-90CD-50A697DA559A}" type="pres">
      <dgm:prSet presAssocID="{836101F1-70C0-4C77-9A06-C87E3FA9A5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85C53-EDA9-4CDD-A296-53176AC672C0}" type="pres">
      <dgm:prSet presAssocID="{836101F1-70C0-4C77-9A06-C87E3FA9A59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2287F93-223B-4D8B-8B32-D07679442793}" type="pres">
      <dgm:prSet presAssocID="{836101F1-70C0-4C77-9A06-C87E3FA9A59D}" presName="hierChild2" presStyleCnt="0"/>
      <dgm:spPr/>
    </dgm:pt>
    <dgm:pt modelId="{94EA98B4-22D7-4D7D-98F8-A4CA5C4BD8C5}" type="pres">
      <dgm:prSet presAssocID="{0A3D70B6-468B-4799-ACAE-9F501B3B6AA9}" presName="Name64" presStyleLbl="parChTrans1D2" presStyleIdx="0" presStyleCnt="8"/>
      <dgm:spPr/>
      <dgm:t>
        <a:bodyPr/>
        <a:lstStyle/>
        <a:p>
          <a:endParaRPr lang="zh-CN" altLang="en-US"/>
        </a:p>
      </dgm:t>
    </dgm:pt>
    <dgm:pt modelId="{2D5F9497-E10E-4F14-A8F1-A02338EDEC55}" type="pres">
      <dgm:prSet presAssocID="{CA3856E1-8897-463D-838F-B6B6509F9FB9}" presName="hierRoot2" presStyleCnt="0">
        <dgm:presLayoutVars>
          <dgm:hierBranch val="init"/>
        </dgm:presLayoutVars>
      </dgm:prSet>
      <dgm:spPr/>
    </dgm:pt>
    <dgm:pt modelId="{634CE241-02F6-4A2A-8301-2B20B64EE0B5}" type="pres">
      <dgm:prSet presAssocID="{CA3856E1-8897-463D-838F-B6B6509F9FB9}" presName="rootComposite" presStyleCnt="0"/>
      <dgm:spPr/>
    </dgm:pt>
    <dgm:pt modelId="{1989AE39-2C90-4DB6-9557-F8545560A3BE}" type="pres">
      <dgm:prSet presAssocID="{CA3856E1-8897-463D-838F-B6B6509F9FB9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44B9E-ACC7-4C30-BBD4-6B7391E3E346}" type="pres">
      <dgm:prSet presAssocID="{CA3856E1-8897-463D-838F-B6B6509F9FB9}" presName="rootConnector" presStyleLbl="node2" presStyleIdx="0" presStyleCnt="8"/>
      <dgm:spPr/>
      <dgm:t>
        <a:bodyPr/>
        <a:lstStyle/>
        <a:p>
          <a:endParaRPr lang="zh-CN" altLang="en-US"/>
        </a:p>
      </dgm:t>
    </dgm:pt>
    <dgm:pt modelId="{5AA9459C-EB88-4E2F-B927-E65100845C24}" type="pres">
      <dgm:prSet presAssocID="{CA3856E1-8897-463D-838F-B6B6509F9FB9}" presName="hierChild4" presStyleCnt="0"/>
      <dgm:spPr/>
    </dgm:pt>
    <dgm:pt modelId="{E21F0E89-392C-4A23-A101-30619FD2D8A5}" type="pres">
      <dgm:prSet presAssocID="{CA3856E1-8897-463D-838F-B6B6509F9FB9}" presName="hierChild5" presStyleCnt="0"/>
      <dgm:spPr/>
    </dgm:pt>
    <dgm:pt modelId="{BA5BC7B3-30D6-4EA7-9933-4F420874BEE0}" type="pres">
      <dgm:prSet presAssocID="{6DA6D319-5E15-4F01-B1D1-212A45814FEC}" presName="Name64" presStyleLbl="parChTrans1D2" presStyleIdx="1" presStyleCnt="8"/>
      <dgm:spPr/>
    </dgm:pt>
    <dgm:pt modelId="{57DB226B-C468-4EE2-933A-0B26B0783A61}" type="pres">
      <dgm:prSet presAssocID="{08852096-306D-4EF3-BC70-0C6A438E46BA}" presName="hierRoot2" presStyleCnt="0">
        <dgm:presLayoutVars>
          <dgm:hierBranch val="init"/>
        </dgm:presLayoutVars>
      </dgm:prSet>
      <dgm:spPr/>
    </dgm:pt>
    <dgm:pt modelId="{B1E98A44-E805-496C-AB3A-6550DBFBE600}" type="pres">
      <dgm:prSet presAssocID="{08852096-306D-4EF3-BC70-0C6A438E46BA}" presName="rootComposite" presStyleCnt="0"/>
      <dgm:spPr/>
    </dgm:pt>
    <dgm:pt modelId="{03E71FAB-E202-494E-A9D8-222E5BE008FC}" type="pres">
      <dgm:prSet presAssocID="{08852096-306D-4EF3-BC70-0C6A438E46BA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90F43C-58A4-42A9-9246-01F4575AEDAD}" type="pres">
      <dgm:prSet presAssocID="{08852096-306D-4EF3-BC70-0C6A438E46BA}" presName="rootConnector" presStyleLbl="node2" presStyleIdx="1" presStyleCnt="8"/>
      <dgm:spPr/>
      <dgm:t>
        <a:bodyPr/>
        <a:lstStyle/>
        <a:p>
          <a:endParaRPr lang="zh-CN" altLang="en-US"/>
        </a:p>
      </dgm:t>
    </dgm:pt>
    <dgm:pt modelId="{2E4F9EE9-4359-412C-9E16-A068BEA2F393}" type="pres">
      <dgm:prSet presAssocID="{08852096-306D-4EF3-BC70-0C6A438E46BA}" presName="hierChild4" presStyleCnt="0"/>
      <dgm:spPr/>
    </dgm:pt>
    <dgm:pt modelId="{820218C9-024A-4868-A607-E6793A36B14C}" type="pres">
      <dgm:prSet presAssocID="{08852096-306D-4EF3-BC70-0C6A438E46BA}" presName="hierChild5" presStyleCnt="0"/>
      <dgm:spPr/>
    </dgm:pt>
    <dgm:pt modelId="{6EAFFFA6-A392-4297-A6D2-F6E67E37CF1A}" type="pres">
      <dgm:prSet presAssocID="{08B5152C-2D06-4703-91BD-4A95FC0F67EF}" presName="Name64" presStyleLbl="parChTrans1D2" presStyleIdx="2" presStyleCnt="8"/>
      <dgm:spPr/>
    </dgm:pt>
    <dgm:pt modelId="{67F5EFF8-AD8B-4CE6-9DC2-5ABC58160DC2}" type="pres">
      <dgm:prSet presAssocID="{463D2162-BD9B-4716-A56F-D931886C2DE6}" presName="hierRoot2" presStyleCnt="0">
        <dgm:presLayoutVars>
          <dgm:hierBranch val="init"/>
        </dgm:presLayoutVars>
      </dgm:prSet>
      <dgm:spPr/>
    </dgm:pt>
    <dgm:pt modelId="{9CAD4AAE-1BDA-4756-BFAA-F1D5A4A61C62}" type="pres">
      <dgm:prSet presAssocID="{463D2162-BD9B-4716-A56F-D931886C2DE6}" presName="rootComposite" presStyleCnt="0"/>
      <dgm:spPr/>
    </dgm:pt>
    <dgm:pt modelId="{6E68FE63-40E2-4F89-A399-52FBC006316F}" type="pres">
      <dgm:prSet presAssocID="{463D2162-BD9B-4716-A56F-D931886C2DE6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5FE7A-7136-4832-87EB-02EB9F5369DB}" type="pres">
      <dgm:prSet presAssocID="{463D2162-BD9B-4716-A56F-D931886C2DE6}" presName="rootConnector" presStyleLbl="node2" presStyleIdx="2" presStyleCnt="8"/>
      <dgm:spPr/>
      <dgm:t>
        <a:bodyPr/>
        <a:lstStyle/>
        <a:p>
          <a:endParaRPr lang="zh-CN" altLang="en-US"/>
        </a:p>
      </dgm:t>
    </dgm:pt>
    <dgm:pt modelId="{B7E5B284-E92B-4AF6-95A0-4148C56A626C}" type="pres">
      <dgm:prSet presAssocID="{463D2162-BD9B-4716-A56F-D931886C2DE6}" presName="hierChild4" presStyleCnt="0"/>
      <dgm:spPr/>
    </dgm:pt>
    <dgm:pt modelId="{CC46C6B6-A6BA-427C-8BB2-1051A784BEB7}" type="pres">
      <dgm:prSet presAssocID="{463D2162-BD9B-4716-A56F-D931886C2DE6}" presName="hierChild5" presStyleCnt="0"/>
      <dgm:spPr/>
    </dgm:pt>
    <dgm:pt modelId="{346045EF-0AA9-4980-97E2-CECE117DCD77}" type="pres">
      <dgm:prSet presAssocID="{BF9140E6-9394-4866-9FD2-B5D1C07E5B55}" presName="Name64" presStyleLbl="parChTrans1D2" presStyleIdx="3" presStyleCnt="8"/>
      <dgm:spPr/>
    </dgm:pt>
    <dgm:pt modelId="{AB8C1E38-582B-497F-937D-7232B3CF6487}" type="pres">
      <dgm:prSet presAssocID="{FFB368FD-B603-466D-B43C-52124FE4DEF6}" presName="hierRoot2" presStyleCnt="0">
        <dgm:presLayoutVars>
          <dgm:hierBranch val="init"/>
        </dgm:presLayoutVars>
      </dgm:prSet>
      <dgm:spPr/>
    </dgm:pt>
    <dgm:pt modelId="{60F92607-5B1C-4365-B51D-B412830A64FA}" type="pres">
      <dgm:prSet presAssocID="{FFB368FD-B603-466D-B43C-52124FE4DEF6}" presName="rootComposite" presStyleCnt="0"/>
      <dgm:spPr/>
    </dgm:pt>
    <dgm:pt modelId="{28355341-E5B8-4B22-9E17-051DC2E75410}" type="pres">
      <dgm:prSet presAssocID="{FFB368FD-B603-466D-B43C-52124FE4DEF6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EAEDC-46AB-414B-9610-503C74B14B02}" type="pres">
      <dgm:prSet presAssocID="{FFB368FD-B603-466D-B43C-52124FE4DEF6}" presName="rootConnector" presStyleLbl="node2" presStyleIdx="3" presStyleCnt="8"/>
      <dgm:spPr/>
      <dgm:t>
        <a:bodyPr/>
        <a:lstStyle/>
        <a:p>
          <a:endParaRPr lang="zh-CN" altLang="en-US"/>
        </a:p>
      </dgm:t>
    </dgm:pt>
    <dgm:pt modelId="{BB52ED9C-F5C4-49C7-B629-B407EA63F990}" type="pres">
      <dgm:prSet presAssocID="{FFB368FD-B603-466D-B43C-52124FE4DEF6}" presName="hierChild4" presStyleCnt="0"/>
      <dgm:spPr/>
    </dgm:pt>
    <dgm:pt modelId="{CF6DE666-9051-43C6-BF04-CB6D5D81FA2A}" type="pres">
      <dgm:prSet presAssocID="{FFB368FD-B603-466D-B43C-52124FE4DEF6}" presName="hierChild5" presStyleCnt="0"/>
      <dgm:spPr/>
    </dgm:pt>
    <dgm:pt modelId="{CE9867AB-8722-44C4-8C9C-E82B68114EEC}" type="pres">
      <dgm:prSet presAssocID="{06E3FEC5-AEFF-4FC8-9727-82E0043FF31C}" presName="Name64" presStyleLbl="parChTrans1D2" presStyleIdx="4" presStyleCnt="8"/>
      <dgm:spPr/>
    </dgm:pt>
    <dgm:pt modelId="{95601FDA-3452-420C-8565-573D7373861D}" type="pres">
      <dgm:prSet presAssocID="{44A26573-9A28-494D-8FD3-9EB21476ADC6}" presName="hierRoot2" presStyleCnt="0">
        <dgm:presLayoutVars>
          <dgm:hierBranch val="init"/>
        </dgm:presLayoutVars>
      </dgm:prSet>
      <dgm:spPr/>
    </dgm:pt>
    <dgm:pt modelId="{95B1B3AF-0A27-4DFF-BB19-879EAD420AF4}" type="pres">
      <dgm:prSet presAssocID="{44A26573-9A28-494D-8FD3-9EB21476ADC6}" presName="rootComposite" presStyleCnt="0"/>
      <dgm:spPr/>
    </dgm:pt>
    <dgm:pt modelId="{B465CB90-FE34-4D4C-A983-30042D8411CE}" type="pres">
      <dgm:prSet presAssocID="{44A26573-9A28-494D-8FD3-9EB21476ADC6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2AFF7C-606C-43BF-AA4C-544DFA8D0B1A}" type="pres">
      <dgm:prSet presAssocID="{44A26573-9A28-494D-8FD3-9EB21476ADC6}" presName="rootConnector" presStyleLbl="node2" presStyleIdx="4" presStyleCnt="8"/>
      <dgm:spPr/>
      <dgm:t>
        <a:bodyPr/>
        <a:lstStyle/>
        <a:p>
          <a:endParaRPr lang="zh-CN" altLang="en-US"/>
        </a:p>
      </dgm:t>
    </dgm:pt>
    <dgm:pt modelId="{D03826BB-3AC9-4CC5-9CF8-7C2B64AA68BA}" type="pres">
      <dgm:prSet presAssocID="{44A26573-9A28-494D-8FD3-9EB21476ADC6}" presName="hierChild4" presStyleCnt="0"/>
      <dgm:spPr/>
    </dgm:pt>
    <dgm:pt modelId="{2753137E-81E1-4B92-AAAC-B28A1521C7CB}" type="pres">
      <dgm:prSet presAssocID="{44A26573-9A28-494D-8FD3-9EB21476ADC6}" presName="hierChild5" presStyleCnt="0"/>
      <dgm:spPr/>
    </dgm:pt>
    <dgm:pt modelId="{4629AB53-8E63-4CB4-A5D7-7FBD98924483}" type="pres">
      <dgm:prSet presAssocID="{F35B26E4-3F47-4071-A2DA-137825E0977D}" presName="Name64" presStyleLbl="parChTrans1D2" presStyleIdx="5" presStyleCnt="8"/>
      <dgm:spPr/>
    </dgm:pt>
    <dgm:pt modelId="{F3DB4492-27B6-4341-A6BA-5AF5E4FF0BF8}" type="pres">
      <dgm:prSet presAssocID="{66C24CCB-CC90-4CCE-BD00-8AC5565A561B}" presName="hierRoot2" presStyleCnt="0">
        <dgm:presLayoutVars>
          <dgm:hierBranch val="init"/>
        </dgm:presLayoutVars>
      </dgm:prSet>
      <dgm:spPr/>
    </dgm:pt>
    <dgm:pt modelId="{E03F17B5-2C24-4426-A61C-58B1C32FAAFD}" type="pres">
      <dgm:prSet presAssocID="{66C24CCB-CC90-4CCE-BD00-8AC5565A561B}" presName="rootComposite" presStyleCnt="0"/>
      <dgm:spPr/>
    </dgm:pt>
    <dgm:pt modelId="{EDBB7B50-FA5B-4D35-878A-628A44F58E91}" type="pres">
      <dgm:prSet presAssocID="{66C24CCB-CC90-4CCE-BD00-8AC5565A561B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D77385-3CAE-4DED-BBA9-6F9E88D96773}" type="pres">
      <dgm:prSet presAssocID="{66C24CCB-CC90-4CCE-BD00-8AC5565A561B}" presName="rootConnector" presStyleLbl="node2" presStyleIdx="5" presStyleCnt="8"/>
      <dgm:spPr/>
      <dgm:t>
        <a:bodyPr/>
        <a:lstStyle/>
        <a:p>
          <a:endParaRPr lang="zh-CN" altLang="en-US"/>
        </a:p>
      </dgm:t>
    </dgm:pt>
    <dgm:pt modelId="{9D6A896B-26DF-4B21-8B75-42D768FF44E5}" type="pres">
      <dgm:prSet presAssocID="{66C24CCB-CC90-4CCE-BD00-8AC5565A561B}" presName="hierChild4" presStyleCnt="0"/>
      <dgm:spPr/>
    </dgm:pt>
    <dgm:pt modelId="{A279FC20-58F9-4FF2-B727-9BDAA845096C}" type="pres">
      <dgm:prSet presAssocID="{66C24CCB-CC90-4CCE-BD00-8AC5565A561B}" presName="hierChild5" presStyleCnt="0"/>
      <dgm:spPr/>
    </dgm:pt>
    <dgm:pt modelId="{70E39837-C525-4600-A225-1E2B8099890B}" type="pres">
      <dgm:prSet presAssocID="{B8219E14-C12D-4878-BE95-028BED9740AB}" presName="Name64" presStyleLbl="parChTrans1D2" presStyleIdx="6" presStyleCnt="8"/>
      <dgm:spPr/>
    </dgm:pt>
    <dgm:pt modelId="{01887FA2-AD72-423C-92DE-C8EF9D197DE9}" type="pres">
      <dgm:prSet presAssocID="{12394EFE-149E-41DD-8EC9-958B66DA7E4F}" presName="hierRoot2" presStyleCnt="0">
        <dgm:presLayoutVars>
          <dgm:hierBranch val="init"/>
        </dgm:presLayoutVars>
      </dgm:prSet>
      <dgm:spPr/>
    </dgm:pt>
    <dgm:pt modelId="{BA086488-028A-4BC2-95AB-625051CFD014}" type="pres">
      <dgm:prSet presAssocID="{12394EFE-149E-41DD-8EC9-958B66DA7E4F}" presName="rootComposite" presStyleCnt="0"/>
      <dgm:spPr/>
    </dgm:pt>
    <dgm:pt modelId="{26617494-7432-49DD-A9F6-0C4EE88A20CA}" type="pres">
      <dgm:prSet presAssocID="{12394EFE-149E-41DD-8EC9-958B66DA7E4F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F80975-1F73-4673-8322-067596EBA6F4}" type="pres">
      <dgm:prSet presAssocID="{12394EFE-149E-41DD-8EC9-958B66DA7E4F}" presName="rootConnector" presStyleLbl="node2" presStyleIdx="6" presStyleCnt="8"/>
      <dgm:spPr/>
      <dgm:t>
        <a:bodyPr/>
        <a:lstStyle/>
        <a:p>
          <a:endParaRPr lang="zh-CN" altLang="en-US"/>
        </a:p>
      </dgm:t>
    </dgm:pt>
    <dgm:pt modelId="{01892333-B7B5-4B6F-B54E-616886869F10}" type="pres">
      <dgm:prSet presAssocID="{12394EFE-149E-41DD-8EC9-958B66DA7E4F}" presName="hierChild4" presStyleCnt="0"/>
      <dgm:spPr/>
    </dgm:pt>
    <dgm:pt modelId="{84C8ADF2-0D4F-4D8C-A050-5727BECBEE67}" type="pres">
      <dgm:prSet presAssocID="{12394EFE-149E-41DD-8EC9-958B66DA7E4F}" presName="hierChild5" presStyleCnt="0"/>
      <dgm:spPr/>
    </dgm:pt>
    <dgm:pt modelId="{AD95ACA7-B98A-4596-823A-9B1BDDD1643E}" type="pres">
      <dgm:prSet presAssocID="{38A64027-9B73-4F4F-BBAB-0675A1A4F035}" presName="Name64" presStyleLbl="parChTrans1D2" presStyleIdx="7" presStyleCnt="8"/>
      <dgm:spPr/>
    </dgm:pt>
    <dgm:pt modelId="{15EDB86A-F37D-4AB8-B9B3-B4A4B0B3866C}" type="pres">
      <dgm:prSet presAssocID="{BDDC1F15-2624-4DDD-8470-37EC54A71B92}" presName="hierRoot2" presStyleCnt="0">
        <dgm:presLayoutVars>
          <dgm:hierBranch val="init"/>
        </dgm:presLayoutVars>
      </dgm:prSet>
      <dgm:spPr/>
    </dgm:pt>
    <dgm:pt modelId="{9BA961BC-AA50-4454-A9AA-321620DFE929}" type="pres">
      <dgm:prSet presAssocID="{BDDC1F15-2624-4DDD-8470-37EC54A71B92}" presName="rootComposite" presStyleCnt="0"/>
      <dgm:spPr/>
    </dgm:pt>
    <dgm:pt modelId="{84D39EB6-0DFA-49D7-9F5E-B1257B6ABF1A}" type="pres">
      <dgm:prSet presAssocID="{BDDC1F15-2624-4DDD-8470-37EC54A71B92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07266C-4356-4533-BD65-FA81992BA868}" type="pres">
      <dgm:prSet presAssocID="{BDDC1F15-2624-4DDD-8470-37EC54A71B92}" presName="rootConnector" presStyleLbl="node2" presStyleIdx="7" presStyleCnt="8"/>
      <dgm:spPr/>
      <dgm:t>
        <a:bodyPr/>
        <a:lstStyle/>
        <a:p>
          <a:endParaRPr lang="zh-CN" altLang="en-US"/>
        </a:p>
      </dgm:t>
    </dgm:pt>
    <dgm:pt modelId="{AB27AAB6-71E9-4C10-8404-8FA5ED3780CB}" type="pres">
      <dgm:prSet presAssocID="{BDDC1F15-2624-4DDD-8470-37EC54A71B92}" presName="hierChild4" presStyleCnt="0"/>
      <dgm:spPr/>
    </dgm:pt>
    <dgm:pt modelId="{77E9C2BF-F671-4F4D-A02D-7AE4DDAB0DCD}" type="pres">
      <dgm:prSet presAssocID="{BDDC1F15-2624-4DDD-8470-37EC54A71B92}" presName="hierChild5" presStyleCnt="0"/>
      <dgm:spPr/>
    </dgm:pt>
    <dgm:pt modelId="{48723D7E-3979-4F65-857B-849D8608C741}" type="pres">
      <dgm:prSet presAssocID="{836101F1-70C0-4C77-9A06-C87E3FA9A59D}" presName="hierChild3" presStyleCnt="0"/>
      <dgm:spPr/>
    </dgm:pt>
  </dgm:ptLst>
  <dgm:cxnLst>
    <dgm:cxn modelId="{9D58548A-7B48-4B05-8755-A8FB22B97A3C}" type="presOf" srcId="{BF9140E6-9394-4866-9FD2-B5D1C07E5B55}" destId="{346045EF-0AA9-4980-97E2-CECE117DCD77}" srcOrd="0" destOrd="0" presId="urn:microsoft.com/office/officeart/2009/3/layout/HorizontalOrganizationChart"/>
    <dgm:cxn modelId="{17BD8E0A-AC3E-4C4F-BE6C-0C70FD58FC85}" type="presOf" srcId="{12394EFE-149E-41DD-8EC9-958B66DA7E4F}" destId="{DBF80975-1F73-4673-8322-067596EBA6F4}" srcOrd="1" destOrd="0" presId="urn:microsoft.com/office/officeart/2009/3/layout/HorizontalOrganizationChart"/>
    <dgm:cxn modelId="{017C4F28-5382-421E-8476-91B70454A19C}" type="presOf" srcId="{F35B26E4-3F47-4071-A2DA-137825E0977D}" destId="{4629AB53-8E63-4CB4-A5D7-7FBD98924483}" srcOrd="0" destOrd="0" presId="urn:microsoft.com/office/officeart/2009/3/layout/HorizontalOrganizationChart"/>
    <dgm:cxn modelId="{B76DDA17-C0DE-441A-A89E-3E176EF15642}" type="presOf" srcId="{CA3856E1-8897-463D-838F-B6B6509F9FB9}" destId="{E0144B9E-ACC7-4C30-BBD4-6B7391E3E346}" srcOrd="1" destOrd="0" presId="urn:microsoft.com/office/officeart/2009/3/layout/HorizontalOrganizationChart"/>
    <dgm:cxn modelId="{A47CCEE7-203A-43B2-B450-FE10E4BBC378}" type="presOf" srcId="{08852096-306D-4EF3-BC70-0C6A438E46BA}" destId="{C690F43C-58A4-42A9-9246-01F4575AEDAD}" srcOrd="1" destOrd="0" presId="urn:microsoft.com/office/officeart/2009/3/layout/HorizontalOrganizationChart"/>
    <dgm:cxn modelId="{137F6D98-1898-46BC-87D2-4F5D9270859F}" type="presOf" srcId="{836101F1-70C0-4C77-9A06-C87E3FA9A59D}" destId="{F7A85C53-EDA9-4CDD-A296-53176AC672C0}" srcOrd="1" destOrd="0" presId="urn:microsoft.com/office/officeart/2009/3/layout/HorizontalOrganizationChart"/>
    <dgm:cxn modelId="{63B7E13F-95DD-4B78-8F56-0489CE974164}" srcId="{836101F1-70C0-4C77-9A06-C87E3FA9A59D}" destId="{08852096-306D-4EF3-BC70-0C6A438E46BA}" srcOrd="1" destOrd="0" parTransId="{6DA6D319-5E15-4F01-B1D1-212A45814FEC}" sibTransId="{1574FBE7-8038-4E35-9204-98381D278EAA}"/>
    <dgm:cxn modelId="{B444054A-D91C-4F9E-8CCC-A3BFF6D22538}" type="presOf" srcId="{06E3FEC5-AEFF-4FC8-9727-82E0043FF31C}" destId="{CE9867AB-8722-44C4-8C9C-E82B68114EEC}" srcOrd="0" destOrd="0" presId="urn:microsoft.com/office/officeart/2009/3/layout/HorizontalOrganizationChart"/>
    <dgm:cxn modelId="{C001CC7F-BB53-489B-AC0D-CD6675FA06A2}" srcId="{836101F1-70C0-4C77-9A06-C87E3FA9A59D}" destId="{66C24CCB-CC90-4CCE-BD00-8AC5565A561B}" srcOrd="5" destOrd="0" parTransId="{F35B26E4-3F47-4071-A2DA-137825E0977D}" sibTransId="{4AE16EFA-E943-4511-849A-FAD7AC88E84E}"/>
    <dgm:cxn modelId="{5CEFFA2C-32F1-418A-B7E2-80EEC03A8923}" type="presOf" srcId="{6DA6D319-5E15-4F01-B1D1-212A45814FEC}" destId="{BA5BC7B3-30D6-4EA7-9933-4F420874BEE0}" srcOrd="0" destOrd="0" presId="urn:microsoft.com/office/officeart/2009/3/layout/HorizontalOrganizationChart"/>
    <dgm:cxn modelId="{CD57515A-6D42-47E0-88A0-23817D34FD10}" type="presOf" srcId="{66C24CCB-CC90-4CCE-BD00-8AC5565A561B}" destId="{EDBB7B50-FA5B-4D35-878A-628A44F58E91}" srcOrd="0" destOrd="0" presId="urn:microsoft.com/office/officeart/2009/3/layout/HorizontalOrganizationChart"/>
    <dgm:cxn modelId="{3B503629-0082-44A9-A454-3C51167FCF00}" type="presOf" srcId="{836101F1-70C0-4C77-9A06-C87E3FA9A59D}" destId="{B942953B-DEF5-43B5-90CD-50A697DA559A}" srcOrd="0" destOrd="0" presId="urn:microsoft.com/office/officeart/2009/3/layout/HorizontalOrganizationChart"/>
    <dgm:cxn modelId="{4A324B32-0949-42E4-9274-D966D1BB7A94}" type="presOf" srcId="{12394EFE-149E-41DD-8EC9-958B66DA7E4F}" destId="{26617494-7432-49DD-A9F6-0C4EE88A20CA}" srcOrd="0" destOrd="0" presId="urn:microsoft.com/office/officeart/2009/3/layout/HorizontalOrganizationChart"/>
    <dgm:cxn modelId="{7DFFB16B-7001-4664-9081-1269A22E8581}" srcId="{836101F1-70C0-4C77-9A06-C87E3FA9A59D}" destId="{12394EFE-149E-41DD-8EC9-958B66DA7E4F}" srcOrd="6" destOrd="0" parTransId="{B8219E14-C12D-4878-BE95-028BED9740AB}" sibTransId="{3F71B12B-1D27-4F26-8D44-298FADE2BB89}"/>
    <dgm:cxn modelId="{1EA2C82C-CEBB-4644-8512-416A297EE09D}" type="presOf" srcId="{44A26573-9A28-494D-8FD3-9EB21476ADC6}" destId="{B465CB90-FE34-4D4C-A983-30042D8411CE}" srcOrd="0" destOrd="0" presId="urn:microsoft.com/office/officeart/2009/3/layout/HorizontalOrganizationChart"/>
    <dgm:cxn modelId="{443E0482-FBEE-4913-A0CF-FAABD9C492AE}" type="presOf" srcId="{FFB368FD-B603-466D-B43C-52124FE4DEF6}" destId="{F67EAEDC-46AB-414B-9610-503C74B14B02}" srcOrd="1" destOrd="0" presId="urn:microsoft.com/office/officeart/2009/3/layout/HorizontalOrganizationChart"/>
    <dgm:cxn modelId="{4ABB1332-C29F-47E0-8456-4D0500A06018}" type="presOf" srcId="{38A64027-9B73-4F4F-BBAB-0675A1A4F035}" destId="{AD95ACA7-B98A-4596-823A-9B1BDDD1643E}" srcOrd="0" destOrd="0" presId="urn:microsoft.com/office/officeart/2009/3/layout/HorizontalOrganizationChart"/>
    <dgm:cxn modelId="{F1B478A2-EEA3-4DE2-85F0-5C9F29F97F7E}" srcId="{836101F1-70C0-4C77-9A06-C87E3FA9A59D}" destId="{CA3856E1-8897-463D-838F-B6B6509F9FB9}" srcOrd="0" destOrd="0" parTransId="{0A3D70B6-468B-4799-ACAE-9F501B3B6AA9}" sibTransId="{73819976-7463-4074-A303-A44E08DBEAC3}"/>
    <dgm:cxn modelId="{382D08E5-0244-4333-9AEB-2FFE92CB224D}" type="presOf" srcId="{08B5152C-2D06-4703-91BD-4A95FC0F67EF}" destId="{6EAFFFA6-A392-4297-A6D2-F6E67E37CF1A}" srcOrd="0" destOrd="0" presId="urn:microsoft.com/office/officeart/2009/3/layout/HorizontalOrganizationChart"/>
    <dgm:cxn modelId="{B653603D-6125-4DDC-8641-991190780CAC}" type="presOf" srcId="{FFB368FD-B603-466D-B43C-52124FE4DEF6}" destId="{28355341-E5B8-4B22-9E17-051DC2E75410}" srcOrd="0" destOrd="0" presId="urn:microsoft.com/office/officeart/2009/3/layout/HorizontalOrganizationChart"/>
    <dgm:cxn modelId="{91D715D7-1B60-413C-869A-EBD46EE58ED2}" srcId="{836101F1-70C0-4C77-9A06-C87E3FA9A59D}" destId="{BDDC1F15-2624-4DDD-8470-37EC54A71B92}" srcOrd="7" destOrd="0" parTransId="{38A64027-9B73-4F4F-BBAB-0675A1A4F035}" sibTransId="{22723ECB-5943-42AF-8783-182DFC753B5A}"/>
    <dgm:cxn modelId="{5682A6B5-FEBF-4A67-AB55-F3BE4ED0DAFC}" type="presOf" srcId="{BDDC1F15-2624-4DDD-8470-37EC54A71B92}" destId="{84D39EB6-0DFA-49D7-9F5E-B1257B6ABF1A}" srcOrd="0" destOrd="0" presId="urn:microsoft.com/office/officeart/2009/3/layout/HorizontalOrganizationChart"/>
    <dgm:cxn modelId="{E16A6E78-761D-4CDB-B112-2DA4CEDC0A3B}" type="presOf" srcId="{66C24CCB-CC90-4CCE-BD00-8AC5565A561B}" destId="{52D77385-3CAE-4DED-BBA9-6F9E88D96773}" srcOrd="1" destOrd="0" presId="urn:microsoft.com/office/officeart/2009/3/layout/HorizontalOrganizationChart"/>
    <dgm:cxn modelId="{5FECE439-BA7B-41B7-A7CC-E133F6359FE9}" type="presOf" srcId="{463D2162-BD9B-4716-A56F-D931886C2DE6}" destId="{58A5FE7A-7136-4832-87EB-02EB9F5369DB}" srcOrd="1" destOrd="0" presId="urn:microsoft.com/office/officeart/2009/3/layout/HorizontalOrganizationChart"/>
    <dgm:cxn modelId="{3BB4E5A9-35ED-498C-9F94-94622AD9D101}" type="presOf" srcId="{44A26573-9A28-494D-8FD3-9EB21476ADC6}" destId="{FE2AFF7C-606C-43BF-AA4C-544DFA8D0B1A}" srcOrd="1" destOrd="0" presId="urn:microsoft.com/office/officeart/2009/3/layout/HorizontalOrganizationChart"/>
    <dgm:cxn modelId="{413B0348-B9FC-498B-9B78-31E056BF6402}" srcId="{836101F1-70C0-4C77-9A06-C87E3FA9A59D}" destId="{463D2162-BD9B-4716-A56F-D931886C2DE6}" srcOrd="2" destOrd="0" parTransId="{08B5152C-2D06-4703-91BD-4A95FC0F67EF}" sibTransId="{152E9568-CB5A-41C3-86B5-09E45C70D17B}"/>
    <dgm:cxn modelId="{9AFF92EE-A28F-4F0E-9CEB-25D4288A6823}" type="presOf" srcId="{0A3D70B6-468B-4799-ACAE-9F501B3B6AA9}" destId="{94EA98B4-22D7-4D7D-98F8-A4CA5C4BD8C5}" srcOrd="0" destOrd="0" presId="urn:microsoft.com/office/officeart/2009/3/layout/HorizontalOrganizationChart"/>
    <dgm:cxn modelId="{ECB92014-386B-40E5-B255-A306EF1F08C2}" srcId="{836101F1-70C0-4C77-9A06-C87E3FA9A59D}" destId="{FFB368FD-B603-466D-B43C-52124FE4DEF6}" srcOrd="3" destOrd="0" parTransId="{BF9140E6-9394-4866-9FD2-B5D1C07E5B55}" sibTransId="{919877A3-6DAD-491B-9C6D-8996D7F48787}"/>
    <dgm:cxn modelId="{6BF977CD-D1A2-4C78-BA4A-59C59A773502}" type="presOf" srcId="{B8219E14-C12D-4878-BE95-028BED9740AB}" destId="{70E39837-C525-4600-A225-1E2B8099890B}" srcOrd="0" destOrd="0" presId="urn:microsoft.com/office/officeart/2009/3/layout/HorizontalOrganizationChart"/>
    <dgm:cxn modelId="{34F1BD4F-81E4-448B-B5C3-83384BDF252D}" type="presOf" srcId="{08852096-306D-4EF3-BC70-0C6A438E46BA}" destId="{03E71FAB-E202-494E-A9D8-222E5BE008FC}" srcOrd="0" destOrd="0" presId="urn:microsoft.com/office/officeart/2009/3/layout/HorizontalOrganizationChart"/>
    <dgm:cxn modelId="{CAC09CEA-A0E2-4FA3-B39F-CABAFA59E78D}" srcId="{836101F1-70C0-4C77-9A06-C87E3FA9A59D}" destId="{44A26573-9A28-494D-8FD3-9EB21476ADC6}" srcOrd="4" destOrd="0" parTransId="{06E3FEC5-AEFF-4FC8-9727-82E0043FF31C}" sibTransId="{2C69A713-7848-44FD-B8E5-46A8039402CD}"/>
    <dgm:cxn modelId="{ADB672A2-0EC6-44E3-BB32-3E5E6322A5CD}" type="presOf" srcId="{83F36EB2-3727-4F45-BD21-109F4E868BB9}" destId="{BA6450D2-79E1-42C8-B9D3-21898D0138DF}" srcOrd="0" destOrd="0" presId="urn:microsoft.com/office/officeart/2009/3/layout/HorizontalOrganizationChart"/>
    <dgm:cxn modelId="{D220C77B-867A-4F48-BC12-4B92786E4906}" srcId="{83F36EB2-3727-4F45-BD21-109F4E868BB9}" destId="{836101F1-70C0-4C77-9A06-C87E3FA9A59D}" srcOrd="0" destOrd="0" parTransId="{59C60459-2F89-41F1-AC34-A8FB12992DB0}" sibTransId="{F19A51B1-4FB5-4DB2-BB69-7725B20F1BA3}"/>
    <dgm:cxn modelId="{F7713CB5-1B4E-48DF-BF6A-855ECDBDF2A0}" type="presOf" srcId="{BDDC1F15-2624-4DDD-8470-37EC54A71B92}" destId="{D407266C-4356-4533-BD65-FA81992BA868}" srcOrd="1" destOrd="0" presId="urn:microsoft.com/office/officeart/2009/3/layout/HorizontalOrganizationChart"/>
    <dgm:cxn modelId="{47DD390E-0F5B-428F-9AEC-9DB27F505067}" type="presOf" srcId="{463D2162-BD9B-4716-A56F-D931886C2DE6}" destId="{6E68FE63-40E2-4F89-A399-52FBC006316F}" srcOrd="0" destOrd="0" presId="urn:microsoft.com/office/officeart/2009/3/layout/HorizontalOrganizationChart"/>
    <dgm:cxn modelId="{CEA03C8B-2BEF-49DB-BE03-21C73BF74CA4}" type="presOf" srcId="{CA3856E1-8897-463D-838F-B6B6509F9FB9}" destId="{1989AE39-2C90-4DB6-9557-F8545560A3BE}" srcOrd="0" destOrd="0" presId="urn:microsoft.com/office/officeart/2009/3/layout/HorizontalOrganizationChart"/>
    <dgm:cxn modelId="{5CEB457B-5C1F-4965-8AD9-589A91E770B7}" type="presParOf" srcId="{BA6450D2-79E1-42C8-B9D3-21898D0138DF}" destId="{EFAFD969-24CA-4084-8FF4-E818497D7C94}" srcOrd="0" destOrd="0" presId="urn:microsoft.com/office/officeart/2009/3/layout/HorizontalOrganizationChart"/>
    <dgm:cxn modelId="{F7252FFA-030B-41E7-9575-8B9564867B73}" type="presParOf" srcId="{EFAFD969-24CA-4084-8FF4-E818497D7C94}" destId="{78818AED-491D-4203-9A50-BC2C9B55844E}" srcOrd="0" destOrd="0" presId="urn:microsoft.com/office/officeart/2009/3/layout/HorizontalOrganizationChart"/>
    <dgm:cxn modelId="{65CCB774-51AF-4FC1-AE90-4A82229DA115}" type="presParOf" srcId="{78818AED-491D-4203-9A50-BC2C9B55844E}" destId="{B942953B-DEF5-43B5-90CD-50A697DA559A}" srcOrd="0" destOrd="0" presId="urn:microsoft.com/office/officeart/2009/3/layout/HorizontalOrganizationChart"/>
    <dgm:cxn modelId="{97FC92FC-B379-4182-ACCC-C9FFDDBA67C3}" type="presParOf" srcId="{78818AED-491D-4203-9A50-BC2C9B55844E}" destId="{F7A85C53-EDA9-4CDD-A296-53176AC672C0}" srcOrd="1" destOrd="0" presId="urn:microsoft.com/office/officeart/2009/3/layout/HorizontalOrganizationChart"/>
    <dgm:cxn modelId="{0D2AAAA1-6FD8-47AB-BFE6-27AB4360A8D9}" type="presParOf" srcId="{EFAFD969-24CA-4084-8FF4-E818497D7C94}" destId="{C2287F93-223B-4D8B-8B32-D07679442793}" srcOrd="1" destOrd="0" presId="urn:microsoft.com/office/officeart/2009/3/layout/HorizontalOrganizationChart"/>
    <dgm:cxn modelId="{3F3413A4-BD35-40F0-87B2-894430019652}" type="presParOf" srcId="{C2287F93-223B-4D8B-8B32-D07679442793}" destId="{94EA98B4-22D7-4D7D-98F8-A4CA5C4BD8C5}" srcOrd="0" destOrd="0" presId="urn:microsoft.com/office/officeart/2009/3/layout/HorizontalOrganizationChart"/>
    <dgm:cxn modelId="{A8229A7F-BAC9-4042-B080-076CD278A70E}" type="presParOf" srcId="{C2287F93-223B-4D8B-8B32-D07679442793}" destId="{2D5F9497-E10E-4F14-A8F1-A02338EDEC55}" srcOrd="1" destOrd="0" presId="urn:microsoft.com/office/officeart/2009/3/layout/HorizontalOrganizationChart"/>
    <dgm:cxn modelId="{BFEBA5F0-3BC0-4FB2-A923-37FC5089F66A}" type="presParOf" srcId="{2D5F9497-E10E-4F14-A8F1-A02338EDEC55}" destId="{634CE241-02F6-4A2A-8301-2B20B64EE0B5}" srcOrd="0" destOrd="0" presId="urn:microsoft.com/office/officeart/2009/3/layout/HorizontalOrganizationChart"/>
    <dgm:cxn modelId="{836E3A1F-1A28-4F7D-B2C4-69CDAE5E28A4}" type="presParOf" srcId="{634CE241-02F6-4A2A-8301-2B20B64EE0B5}" destId="{1989AE39-2C90-4DB6-9557-F8545560A3BE}" srcOrd="0" destOrd="0" presId="urn:microsoft.com/office/officeart/2009/3/layout/HorizontalOrganizationChart"/>
    <dgm:cxn modelId="{8CD0D8C0-0EBC-4663-B30D-3BDFD9859EAE}" type="presParOf" srcId="{634CE241-02F6-4A2A-8301-2B20B64EE0B5}" destId="{E0144B9E-ACC7-4C30-BBD4-6B7391E3E346}" srcOrd="1" destOrd="0" presId="urn:microsoft.com/office/officeart/2009/3/layout/HorizontalOrganizationChart"/>
    <dgm:cxn modelId="{84DAFB7D-CCD1-4542-963C-E3FAB3B9F013}" type="presParOf" srcId="{2D5F9497-E10E-4F14-A8F1-A02338EDEC55}" destId="{5AA9459C-EB88-4E2F-B927-E65100845C24}" srcOrd="1" destOrd="0" presId="urn:microsoft.com/office/officeart/2009/3/layout/HorizontalOrganizationChart"/>
    <dgm:cxn modelId="{82FCEAFE-27F1-45BA-AC74-25E7B2302C71}" type="presParOf" srcId="{2D5F9497-E10E-4F14-A8F1-A02338EDEC55}" destId="{E21F0E89-392C-4A23-A101-30619FD2D8A5}" srcOrd="2" destOrd="0" presId="urn:microsoft.com/office/officeart/2009/3/layout/HorizontalOrganizationChart"/>
    <dgm:cxn modelId="{B163F8EC-1FFC-41C3-9D66-97A307767B7A}" type="presParOf" srcId="{C2287F93-223B-4D8B-8B32-D07679442793}" destId="{BA5BC7B3-30D6-4EA7-9933-4F420874BEE0}" srcOrd="2" destOrd="0" presId="urn:microsoft.com/office/officeart/2009/3/layout/HorizontalOrganizationChart"/>
    <dgm:cxn modelId="{07A4E1F4-D279-4D9B-8DFF-57130A7C913C}" type="presParOf" srcId="{C2287F93-223B-4D8B-8B32-D07679442793}" destId="{57DB226B-C468-4EE2-933A-0B26B0783A61}" srcOrd="3" destOrd="0" presId="urn:microsoft.com/office/officeart/2009/3/layout/HorizontalOrganizationChart"/>
    <dgm:cxn modelId="{CDCAA64D-3FAE-40CC-8931-F3FF769AD43E}" type="presParOf" srcId="{57DB226B-C468-4EE2-933A-0B26B0783A61}" destId="{B1E98A44-E805-496C-AB3A-6550DBFBE600}" srcOrd="0" destOrd="0" presId="urn:microsoft.com/office/officeart/2009/3/layout/HorizontalOrganizationChart"/>
    <dgm:cxn modelId="{C32F5830-2430-49F7-8BED-0C3168A560F3}" type="presParOf" srcId="{B1E98A44-E805-496C-AB3A-6550DBFBE600}" destId="{03E71FAB-E202-494E-A9D8-222E5BE008FC}" srcOrd="0" destOrd="0" presId="urn:microsoft.com/office/officeart/2009/3/layout/HorizontalOrganizationChart"/>
    <dgm:cxn modelId="{10AD470C-A778-456C-AFB9-7F3B2949059F}" type="presParOf" srcId="{B1E98A44-E805-496C-AB3A-6550DBFBE600}" destId="{C690F43C-58A4-42A9-9246-01F4575AEDAD}" srcOrd="1" destOrd="0" presId="urn:microsoft.com/office/officeart/2009/3/layout/HorizontalOrganizationChart"/>
    <dgm:cxn modelId="{C3A9984D-9144-4A05-B84F-BA252CCF271B}" type="presParOf" srcId="{57DB226B-C468-4EE2-933A-0B26B0783A61}" destId="{2E4F9EE9-4359-412C-9E16-A068BEA2F393}" srcOrd="1" destOrd="0" presId="urn:microsoft.com/office/officeart/2009/3/layout/HorizontalOrganizationChart"/>
    <dgm:cxn modelId="{2CEB4659-ED6C-416C-BEEC-D2AB26AEBF9B}" type="presParOf" srcId="{57DB226B-C468-4EE2-933A-0B26B0783A61}" destId="{820218C9-024A-4868-A607-E6793A36B14C}" srcOrd="2" destOrd="0" presId="urn:microsoft.com/office/officeart/2009/3/layout/HorizontalOrganizationChart"/>
    <dgm:cxn modelId="{90FDE5B2-5E8E-4313-A636-E2400147F558}" type="presParOf" srcId="{C2287F93-223B-4D8B-8B32-D07679442793}" destId="{6EAFFFA6-A392-4297-A6D2-F6E67E37CF1A}" srcOrd="4" destOrd="0" presId="urn:microsoft.com/office/officeart/2009/3/layout/HorizontalOrganizationChart"/>
    <dgm:cxn modelId="{C0BA0DFC-529F-4056-8E6B-60E1CF516260}" type="presParOf" srcId="{C2287F93-223B-4D8B-8B32-D07679442793}" destId="{67F5EFF8-AD8B-4CE6-9DC2-5ABC58160DC2}" srcOrd="5" destOrd="0" presId="urn:microsoft.com/office/officeart/2009/3/layout/HorizontalOrganizationChart"/>
    <dgm:cxn modelId="{376F50F6-74CD-4034-9685-F310EB6E6BEE}" type="presParOf" srcId="{67F5EFF8-AD8B-4CE6-9DC2-5ABC58160DC2}" destId="{9CAD4AAE-1BDA-4756-BFAA-F1D5A4A61C62}" srcOrd="0" destOrd="0" presId="urn:microsoft.com/office/officeart/2009/3/layout/HorizontalOrganizationChart"/>
    <dgm:cxn modelId="{D20EA09A-B099-4E61-9CA9-955D70B433DE}" type="presParOf" srcId="{9CAD4AAE-1BDA-4756-BFAA-F1D5A4A61C62}" destId="{6E68FE63-40E2-4F89-A399-52FBC006316F}" srcOrd="0" destOrd="0" presId="urn:microsoft.com/office/officeart/2009/3/layout/HorizontalOrganizationChart"/>
    <dgm:cxn modelId="{E35D2421-29EC-4B21-9F23-EAF5830B52F2}" type="presParOf" srcId="{9CAD4AAE-1BDA-4756-BFAA-F1D5A4A61C62}" destId="{58A5FE7A-7136-4832-87EB-02EB9F5369DB}" srcOrd="1" destOrd="0" presId="urn:microsoft.com/office/officeart/2009/3/layout/HorizontalOrganizationChart"/>
    <dgm:cxn modelId="{D94E7319-CEE7-4411-A095-FB7623C1B5BC}" type="presParOf" srcId="{67F5EFF8-AD8B-4CE6-9DC2-5ABC58160DC2}" destId="{B7E5B284-E92B-4AF6-95A0-4148C56A626C}" srcOrd="1" destOrd="0" presId="urn:microsoft.com/office/officeart/2009/3/layout/HorizontalOrganizationChart"/>
    <dgm:cxn modelId="{68F849B8-0F7B-4960-9435-2DB1BA4930A6}" type="presParOf" srcId="{67F5EFF8-AD8B-4CE6-9DC2-5ABC58160DC2}" destId="{CC46C6B6-A6BA-427C-8BB2-1051A784BEB7}" srcOrd="2" destOrd="0" presId="urn:microsoft.com/office/officeart/2009/3/layout/HorizontalOrganizationChart"/>
    <dgm:cxn modelId="{1AE085FD-870E-4A3A-B373-83C592B5365E}" type="presParOf" srcId="{C2287F93-223B-4D8B-8B32-D07679442793}" destId="{346045EF-0AA9-4980-97E2-CECE117DCD77}" srcOrd="6" destOrd="0" presId="urn:microsoft.com/office/officeart/2009/3/layout/HorizontalOrganizationChart"/>
    <dgm:cxn modelId="{C37ABE32-7F8F-4D1A-99AA-01A32ECA070B}" type="presParOf" srcId="{C2287F93-223B-4D8B-8B32-D07679442793}" destId="{AB8C1E38-582B-497F-937D-7232B3CF6487}" srcOrd="7" destOrd="0" presId="urn:microsoft.com/office/officeart/2009/3/layout/HorizontalOrganizationChart"/>
    <dgm:cxn modelId="{BC9C9FA2-1A71-4C87-B416-A91C932C7389}" type="presParOf" srcId="{AB8C1E38-582B-497F-937D-7232B3CF6487}" destId="{60F92607-5B1C-4365-B51D-B412830A64FA}" srcOrd="0" destOrd="0" presId="urn:microsoft.com/office/officeart/2009/3/layout/HorizontalOrganizationChart"/>
    <dgm:cxn modelId="{0F2BF0F3-C53D-423A-B91A-D06A3A725FED}" type="presParOf" srcId="{60F92607-5B1C-4365-B51D-B412830A64FA}" destId="{28355341-E5B8-4B22-9E17-051DC2E75410}" srcOrd="0" destOrd="0" presId="urn:microsoft.com/office/officeart/2009/3/layout/HorizontalOrganizationChart"/>
    <dgm:cxn modelId="{8DEE218D-1B45-422E-9A7B-2D5092492D62}" type="presParOf" srcId="{60F92607-5B1C-4365-B51D-B412830A64FA}" destId="{F67EAEDC-46AB-414B-9610-503C74B14B02}" srcOrd="1" destOrd="0" presId="urn:microsoft.com/office/officeart/2009/3/layout/HorizontalOrganizationChart"/>
    <dgm:cxn modelId="{6552B955-6BA3-4B98-B44C-86373BB719C4}" type="presParOf" srcId="{AB8C1E38-582B-497F-937D-7232B3CF6487}" destId="{BB52ED9C-F5C4-49C7-B629-B407EA63F990}" srcOrd="1" destOrd="0" presId="urn:microsoft.com/office/officeart/2009/3/layout/HorizontalOrganizationChart"/>
    <dgm:cxn modelId="{AEA7A341-7564-4EF9-AE17-B9934822A92B}" type="presParOf" srcId="{AB8C1E38-582B-497F-937D-7232B3CF6487}" destId="{CF6DE666-9051-43C6-BF04-CB6D5D81FA2A}" srcOrd="2" destOrd="0" presId="urn:microsoft.com/office/officeart/2009/3/layout/HorizontalOrganizationChart"/>
    <dgm:cxn modelId="{ABAEDF0D-FAA4-4F05-AD1A-E0695372F61C}" type="presParOf" srcId="{C2287F93-223B-4D8B-8B32-D07679442793}" destId="{CE9867AB-8722-44C4-8C9C-E82B68114EEC}" srcOrd="8" destOrd="0" presId="urn:microsoft.com/office/officeart/2009/3/layout/HorizontalOrganizationChart"/>
    <dgm:cxn modelId="{1BF71A86-5BB9-451D-8A76-1BD7C24204B9}" type="presParOf" srcId="{C2287F93-223B-4D8B-8B32-D07679442793}" destId="{95601FDA-3452-420C-8565-573D7373861D}" srcOrd="9" destOrd="0" presId="urn:microsoft.com/office/officeart/2009/3/layout/HorizontalOrganizationChart"/>
    <dgm:cxn modelId="{981CE642-67A0-4EF0-9EAA-5AD4B015287E}" type="presParOf" srcId="{95601FDA-3452-420C-8565-573D7373861D}" destId="{95B1B3AF-0A27-4DFF-BB19-879EAD420AF4}" srcOrd="0" destOrd="0" presId="urn:microsoft.com/office/officeart/2009/3/layout/HorizontalOrganizationChart"/>
    <dgm:cxn modelId="{93827AFC-74D3-48D6-AB66-BF00ABF7D464}" type="presParOf" srcId="{95B1B3AF-0A27-4DFF-BB19-879EAD420AF4}" destId="{B465CB90-FE34-4D4C-A983-30042D8411CE}" srcOrd="0" destOrd="0" presId="urn:microsoft.com/office/officeart/2009/3/layout/HorizontalOrganizationChart"/>
    <dgm:cxn modelId="{9AFAA30D-0B53-4780-98B1-17B4CDC321E4}" type="presParOf" srcId="{95B1B3AF-0A27-4DFF-BB19-879EAD420AF4}" destId="{FE2AFF7C-606C-43BF-AA4C-544DFA8D0B1A}" srcOrd="1" destOrd="0" presId="urn:microsoft.com/office/officeart/2009/3/layout/HorizontalOrganizationChart"/>
    <dgm:cxn modelId="{E6FC54FD-83AF-4E32-A0CF-407D5AEAA9E0}" type="presParOf" srcId="{95601FDA-3452-420C-8565-573D7373861D}" destId="{D03826BB-3AC9-4CC5-9CF8-7C2B64AA68BA}" srcOrd="1" destOrd="0" presId="urn:microsoft.com/office/officeart/2009/3/layout/HorizontalOrganizationChart"/>
    <dgm:cxn modelId="{6A044DCB-9F8D-435B-98D2-134A7CE1D1AE}" type="presParOf" srcId="{95601FDA-3452-420C-8565-573D7373861D}" destId="{2753137E-81E1-4B92-AAAC-B28A1521C7CB}" srcOrd="2" destOrd="0" presId="urn:microsoft.com/office/officeart/2009/3/layout/HorizontalOrganizationChart"/>
    <dgm:cxn modelId="{D19FA6F6-0405-48C0-9792-E7A191C65D66}" type="presParOf" srcId="{C2287F93-223B-4D8B-8B32-D07679442793}" destId="{4629AB53-8E63-4CB4-A5D7-7FBD98924483}" srcOrd="10" destOrd="0" presId="urn:microsoft.com/office/officeart/2009/3/layout/HorizontalOrganizationChart"/>
    <dgm:cxn modelId="{87000749-B320-4E47-8657-CCB253845424}" type="presParOf" srcId="{C2287F93-223B-4D8B-8B32-D07679442793}" destId="{F3DB4492-27B6-4341-A6BA-5AF5E4FF0BF8}" srcOrd="11" destOrd="0" presId="urn:microsoft.com/office/officeart/2009/3/layout/HorizontalOrganizationChart"/>
    <dgm:cxn modelId="{D6303BE9-4FF5-468F-A03D-78A21EE5C78F}" type="presParOf" srcId="{F3DB4492-27B6-4341-A6BA-5AF5E4FF0BF8}" destId="{E03F17B5-2C24-4426-A61C-58B1C32FAAFD}" srcOrd="0" destOrd="0" presId="urn:microsoft.com/office/officeart/2009/3/layout/HorizontalOrganizationChart"/>
    <dgm:cxn modelId="{FC5D004F-A755-48D8-8C22-69EA9E25C3B2}" type="presParOf" srcId="{E03F17B5-2C24-4426-A61C-58B1C32FAAFD}" destId="{EDBB7B50-FA5B-4D35-878A-628A44F58E91}" srcOrd="0" destOrd="0" presId="urn:microsoft.com/office/officeart/2009/3/layout/HorizontalOrganizationChart"/>
    <dgm:cxn modelId="{CB2717F3-0AAA-4C3F-983E-A1E99DC78C4C}" type="presParOf" srcId="{E03F17B5-2C24-4426-A61C-58B1C32FAAFD}" destId="{52D77385-3CAE-4DED-BBA9-6F9E88D96773}" srcOrd="1" destOrd="0" presId="urn:microsoft.com/office/officeart/2009/3/layout/HorizontalOrganizationChart"/>
    <dgm:cxn modelId="{925F1B82-EE51-45A4-B373-005D30DF30C1}" type="presParOf" srcId="{F3DB4492-27B6-4341-A6BA-5AF5E4FF0BF8}" destId="{9D6A896B-26DF-4B21-8B75-42D768FF44E5}" srcOrd="1" destOrd="0" presId="urn:microsoft.com/office/officeart/2009/3/layout/HorizontalOrganizationChart"/>
    <dgm:cxn modelId="{8A1C309F-76E5-41C7-9523-DC9F334F876E}" type="presParOf" srcId="{F3DB4492-27B6-4341-A6BA-5AF5E4FF0BF8}" destId="{A279FC20-58F9-4FF2-B727-9BDAA845096C}" srcOrd="2" destOrd="0" presId="urn:microsoft.com/office/officeart/2009/3/layout/HorizontalOrganizationChart"/>
    <dgm:cxn modelId="{99707C52-83DD-4E1A-81C2-29CF600EB260}" type="presParOf" srcId="{C2287F93-223B-4D8B-8B32-D07679442793}" destId="{70E39837-C525-4600-A225-1E2B8099890B}" srcOrd="12" destOrd="0" presId="urn:microsoft.com/office/officeart/2009/3/layout/HorizontalOrganizationChart"/>
    <dgm:cxn modelId="{0C8250AB-653A-4659-B9F6-408A5181E967}" type="presParOf" srcId="{C2287F93-223B-4D8B-8B32-D07679442793}" destId="{01887FA2-AD72-423C-92DE-C8EF9D197DE9}" srcOrd="13" destOrd="0" presId="urn:microsoft.com/office/officeart/2009/3/layout/HorizontalOrganizationChart"/>
    <dgm:cxn modelId="{4F33C9FB-6256-4AA5-93A3-940BC79BC6F3}" type="presParOf" srcId="{01887FA2-AD72-423C-92DE-C8EF9D197DE9}" destId="{BA086488-028A-4BC2-95AB-625051CFD014}" srcOrd="0" destOrd="0" presId="urn:microsoft.com/office/officeart/2009/3/layout/HorizontalOrganizationChart"/>
    <dgm:cxn modelId="{F18CF561-C6EE-44CB-A9C6-37E901A96CC5}" type="presParOf" srcId="{BA086488-028A-4BC2-95AB-625051CFD014}" destId="{26617494-7432-49DD-A9F6-0C4EE88A20CA}" srcOrd="0" destOrd="0" presId="urn:microsoft.com/office/officeart/2009/3/layout/HorizontalOrganizationChart"/>
    <dgm:cxn modelId="{76F6C43A-E4D7-4367-A83A-1FA55BFE72E9}" type="presParOf" srcId="{BA086488-028A-4BC2-95AB-625051CFD014}" destId="{DBF80975-1F73-4673-8322-067596EBA6F4}" srcOrd="1" destOrd="0" presId="urn:microsoft.com/office/officeart/2009/3/layout/HorizontalOrganizationChart"/>
    <dgm:cxn modelId="{FA7BC1F9-78AB-4962-9203-3CE891FB20C3}" type="presParOf" srcId="{01887FA2-AD72-423C-92DE-C8EF9D197DE9}" destId="{01892333-B7B5-4B6F-B54E-616886869F10}" srcOrd="1" destOrd="0" presId="urn:microsoft.com/office/officeart/2009/3/layout/HorizontalOrganizationChart"/>
    <dgm:cxn modelId="{F96E4FD1-F38D-488C-9D53-D51DF376720C}" type="presParOf" srcId="{01887FA2-AD72-423C-92DE-C8EF9D197DE9}" destId="{84C8ADF2-0D4F-4D8C-A050-5727BECBEE67}" srcOrd="2" destOrd="0" presId="urn:microsoft.com/office/officeart/2009/3/layout/HorizontalOrganizationChart"/>
    <dgm:cxn modelId="{BFF00543-222F-41FD-BA97-8B4D32465214}" type="presParOf" srcId="{C2287F93-223B-4D8B-8B32-D07679442793}" destId="{AD95ACA7-B98A-4596-823A-9B1BDDD1643E}" srcOrd="14" destOrd="0" presId="urn:microsoft.com/office/officeart/2009/3/layout/HorizontalOrganizationChart"/>
    <dgm:cxn modelId="{9EC396F3-37D8-4142-B8B7-B8EE70346088}" type="presParOf" srcId="{C2287F93-223B-4D8B-8B32-D07679442793}" destId="{15EDB86A-F37D-4AB8-B9B3-B4A4B0B3866C}" srcOrd="15" destOrd="0" presId="urn:microsoft.com/office/officeart/2009/3/layout/HorizontalOrganizationChart"/>
    <dgm:cxn modelId="{1ABCC5F3-BD64-4951-9437-2C728A3DE110}" type="presParOf" srcId="{15EDB86A-F37D-4AB8-B9B3-B4A4B0B3866C}" destId="{9BA961BC-AA50-4454-A9AA-321620DFE929}" srcOrd="0" destOrd="0" presId="urn:microsoft.com/office/officeart/2009/3/layout/HorizontalOrganizationChart"/>
    <dgm:cxn modelId="{BBF12701-CB36-429E-9E2A-838E1626275D}" type="presParOf" srcId="{9BA961BC-AA50-4454-A9AA-321620DFE929}" destId="{84D39EB6-0DFA-49D7-9F5E-B1257B6ABF1A}" srcOrd="0" destOrd="0" presId="urn:microsoft.com/office/officeart/2009/3/layout/HorizontalOrganizationChart"/>
    <dgm:cxn modelId="{466E3CFE-CA75-4656-B490-EFC1D999B6BD}" type="presParOf" srcId="{9BA961BC-AA50-4454-A9AA-321620DFE929}" destId="{D407266C-4356-4533-BD65-FA81992BA868}" srcOrd="1" destOrd="0" presId="urn:microsoft.com/office/officeart/2009/3/layout/HorizontalOrganizationChart"/>
    <dgm:cxn modelId="{13BD4306-F0DB-4CB3-91FC-EA4FE46ECBBF}" type="presParOf" srcId="{15EDB86A-F37D-4AB8-B9B3-B4A4B0B3866C}" destId="{AB27AAB6-71E9-4C10-8404-8FA5ED3780CB}" srcOrd="1" destOrd="0" presId="urn:microsoft.com/office/officeart/2009/3/layout/HorizontalOrganizationChart"/>
    <dgm:cxn modelId="{8F8E351A-7BF0-43E2-82AA-966436F772F1}" type="presParOf" srcId="{15EDB86A-F37D-4AB8-B9B3-B4A4B0B3866C}" destId="{77E9C2BF-F671-4F4D-A02D-7AE4DDAB0DCD}" srcOrd="2" destOrd="0" presId="urn:microsoft.com/office/officeart/2009/3/layout/HorizontalOrganizationChart"/>
    <dgm:cxn modelId="{2AAFDD6D-4CE7-48C2-8BAE-01D1E8739B1C}" type="presParOf" srcId="{EFAFD969-24CA-4084-8FF4-E818497D7C94}" destId="{48723D7E-3979-4F65-857B-849D8608C7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F36EB2-3727-4F45-BD21-109F4E868B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6101F1-70C0-4C77-9A06-C87E3FA9A59D}">
      <dgm:prSet phldrT="[文本]"/>
      <dgm:spPr/>
      <dgm:t>
        <a:bodyPr/>
        <a:lstStyle/>
        <a:p>
          <a:r>
            <a:rPr lang="zh-CN" altLang="en-US" smtClean="0"/>
            <a:t>行为型</a:t>
          </a:r>
          <a:endParaRPr lang="zh-CN" altLang="en-US"/>
        </a:p>
      </dgm:t>
    </dgm:pt>
    <dgm:pt modelId="{59C60459-2F89-41F1-AC34-A8FB12992DB0}" type="par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F19A51B1-4FB5-4DB2-BB69-7725B20F1BA3}" type="sibTrans" cxnId="{D220C77B-867A-4F48-BC12-4B92786E4906}">
      <dgm:prSet/>
      <dgm:spPr/>
      <dgm:t>
        <a:bodyPr/>
        <a:lstStyle/>
        <a:p>
          <a:endParaRPr lang="zh-CN" altLang="en-US"/>
        </a:p>
      </dgm:t>
    </dgm:pt>
    <dgm:pt modelId="{CA3856E1-8897-463D-838F-B6B6509F9FB9}">
      <dgm:prSet phldrT="[文本]"/>
      <dgm:spPr/>
      <dgm:t>
        <a:bodyPr/>
        <a:lstStyle/>
        <a:p>
          <a:r>
            <a:rPr lang="zh-CN" altLang="en-US" smtClean="0"/>
            <a:t>责任链模式</a:t>
          </a:r>
          <a:endParaRPr lang="zh-CN" altLang="en-US"/>
        </a:p>
      </dgm:t>
    </dgm:pt>
    <dgm:pt modelId="{0A3D70B6-468B-4799-ACAE-9F501B3B6AA9}" type="par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73819976-7463-4074-A303-A44E08DBEAC3}" type="sibTrans" cxnId="{F1B478A2-EEA3-4DE2-85F0-5C9F29F97F7E}">
      <dgm:prSet/>
      <dgm:spPr/>
      <dgm:t>
        <a:bodyPr/>
        <a:lstStyle/>
        <a:p>
          <a:endParaRPr lang="zh-CN" altLang="en-US"/>
        </a:p>
      </dgm:t>
    </dgm:pt>
    <dgm:pt modelId="{140A07E0-CC64-4C97-94A8-F07B6D1A387F}">
      <dgm:prSet phldrT="[文本]"/>
      <dgm:spPr/>
      <dgm:t>
        <a:bodyPr/>
        <a:lstStyle/>
        <a:p>
          <a:r>
            <a:rPr lang="zh-CN" altLang="en-US" smtClean="0"/>
            <a:t>命令模式</a:t>
          </a:r>
          <a:endParaRPr lang="zh-CN" altLang="en-US"/>
        </a:p>
      </dgm:t>
    </dgm:pt>
    <dgm:pt modelId="{4140AD6A-0457-4DF4-A190-FFDBF34E6BA4}" type="parTrans" cxnId="{DF55DF23-0552-4534-8073-62F87E5C839F}">
      <dgm:prSet/>
      <dgm:spPr/>
      <dgm:t>
        <a:bodyPr/>
        <a:lstStyle/>
        <a:p>
          <a:endParaRPr lang="zh-CN" altLang="en-US"/>
        </a:p>
      </dgm:t>
    </dgm:pt>
    <dgm:pt modelId="{B74156DD-FA33-4A60-9215-360F5E6D24B2}" type="sibTrans" cxnId="{DF55DF23-0552-4534-8073-62F87E5C839F}">
      <dgm:prSet/>
      <dgm:spPr/>
      <dgm:t>
        <a:bodyPr/>
        <a:lstStyle/>
        <a:p>
          <a:endParaRPr lang="zh-CN" altLang="en-US"/>
        </a:p>
      </dgm:t>
    </dgm:pt>
    <dgm:pt modelId="{1FBE008C-6BD4-4F1E-A5E6-99764BA55F3D}">
      <dgm:prSet phldrT="[文本]"/>
      <dgm:spPr/>
      <dgm:t>
        <a:bodyPr/>
        <a:lstStyle/>
        <a:p>
          <a:r>
            <a:rPr lang="zh-CN" altLang="en-US" smtClean="0"/>
            <a:t>解释器模式</a:t>
          </a:r>
          <a:endParaRPr lang="zh-CN" altLang="en-US"/>
        </a:p>
      </dgm:t>
    </dgm:pt>
    <dgm:pt modelId="{B5211DCA-4BAB-4792-9658-6FCB388FB741}" type="parTrans" cxnId="{00990599-091A-425C-A1E1-989CE32E2B4A}">
      <dgm:prSet/>
      <dgm:spPr/>
      <dgm:t>
        <a:bodyPr/>
        <a:lstStyle/>
        <a:p>
          <a:endParaRPr lang="zh-CN" altLang="en-US"/>
        </a:p>
      </dgm:t>
    </dgm:pt>
    <dgm:pt modelId="{6E276D5F-A1D0-4BE3-AD44-87C3ACBBF40A}" type="sibTrans" cxnId="{00990599-091A-425C-A1E1-989CE32E2B4A}">
      <dgm:prSet/>
      <dgm:spPr/>
      <dgm:t>
        <a:bodyPr/>
        <a:lstStyle/>
        <a:p>
          <a:endParaRPr lang="zh-CN" altLang="en-US"/>
        </a:p>
      </dgm:t>
    </dgm:pt>
    <dgm:pt modelId="{079022BF-FEC4-43D5-AD10-D8178C7DD453}">
      <dgm:prSet phldrT="[文本]"/>
      <dgm:spPr/>
      <dgm:t>
        <a:bodyPr/>
        <a:lstStyle/>
        <a:p>
          <a:r>
            <a:rPr lang="zh-CN" altLang="en-US" smtClean="0"/>
            <a:t>迭代器模式</a:t>
          </a:r>
          <a:endParaRPr lang="zh-CN" altLang="en-US"/>
        </a:p>
      </dgm:t>
    </dgm:pt>
    <dgm:pt modelId="{9B189308-FE9D-4C03-A334-DF262495AD6E}" type="parTrans" cxnId="{0910F823-9BEE-4BC2-A7E5-3D7ABA76A2DC}">
      <dgm:prSet/>
      <dgm:spPr/>
      <dgm:t>
        <a:bodyPr/>
        <a:lstStyle/>
        <a:p>
          <a:endParaRPr lang="zh-CN" altLang="en-US"/>
        </a:p>
      </dgm:t>
    </dgm:pt>
    <dgm:pt modelId="{EFA4645D-96B1-4744-8628-C318DCD9D301}" type="sibTrans" cxnId="{0910F823-9BEE-4BC2-A7E5-3D7ABA76A2DC}">
      <dgm:prSet/>
      <dgm:spPr/>
      <dgm:t>
        <a:bodyPr/>
        <a:lstStyle/>
        <a:p>
          <a:endParaRPr lang="zh-CN" altLang="en-US"/>
        </a:p>
      </dgm:t>
    </dgm:pt>
    <dgm:pt modelId="{A7D759DD-DDFE-49D7-B0E4-0D063785E403}">
      <dgm:prSet phldrT="[文本]"/>
      <dgm:spPr/>
      <dgm:t>
        <a:bodyPr/>
        <a:lstStyle/>
        <a:p>
          <a:r>
            <a:rPr lang="zh-CN" altLang="en-US" smtClean="0"/>
            <a:t>中介者模式</a:t>
          </a:r>
          <a:endParaRPr lang="zh-CN" altLang="en-US"/>
        </a:p>
      </dgm:t>
    </dgm:pt>
    <dgm:pt modelId="{3C091C1C-196F-4C95-9B87-7D94431BB2DD}" type="parTrans" cxnId="{AA8BC9F1-A4C8-4331-A7DE-9E344F06497C}">
      <dgm:prSet/>
      <dgm:spPr/>
      <dgm:t>
        <a:bodyPr/>
        <a:lstStyle/>
        <a:p>
          <a:endParaRPr lang="zh-CN" altLang="en-US"/>
        </a:p>
      </dgm:t>
    </dgm:pt>
    <dgm:pt modelId="{A86EA859-4FBD-4C55-81F6-F4238AFB2B96}" type="sibTrans" cxnId="{AA8BC9F1-A4C8-4331-A7DE-9E344F06497C}">
      <dgm:prSet/>
      <dgm:spPr/>
      <dgm:t>
        <a:bodyPr/>
        <a:lstStyle/>
        <a:p>
          <a:endParaRPr lang="zh-CN" altLang="en-US"/>
        </a:p>
      </dgm:t>
    </dgm:pt>
    <dgm:pt modelId="{AE7EE9FA-C24D-48E5-AB6B-EB6027715B93}">
      <dgm:prSet phldrT="[文本]"/>
      <dgm:spPr/>
      <dgm:t>
        <a:bodyPr/>
        <a:lstStyle/>
        <a:p>
          <a:r>
            <a:rPr lang="zh-CN" altLang="en-US" smtClean="0"/>
            <a:t>备忘录模式</a:t>
          </a:r>
          <a:endParaRPr lang="zh-CN" altLang="en-US"/>
        </a:p>
      </dgm:t>
    </dgm:pt>
    <dgm:pt modelId="{A6B0CB5F-A310-414D-91B5-EA7DDFD37AF1}" type="parTrans" cxnId="{7437662F-7074-49FF-B562-71EE7010FC16}">
      <dgm:prSet/>
      <dgm:spPr/>
      <dgm:t>
        <a:bodyPr/>
        <a:lstStyle/>
        <a:p>
          <a:endParaRPr lang="zh-CN" altLang="en-US"/>
        </a:p>
      </dgm:t>
    </dgm:pt>
    <dgm:pt modelId="{FE280018-B438-45D2-87FC-9B99179B3B78}" type="sibTrans" cxnId="{7437662F-7074-49FF-B562-71EE7010FC16}">
      <dgm:prSet/>
      <dgm:spPr/>
      <dgm:t>
        <a:bodyPr/>
        <a:lstStyle/>
        <a:p>
          <a:endParaRPr lang="zh-CN" altLang="en-US"/>
        </a:p>
      </dgm:t>
    </dgm:pt>
    <dgm:pt modelId="{4BFB2368-5906-44FB-8AF8-0E3250B84DD9}">
      <dgm:prSet phldrT="[文本]"/>
      <dgm:spPr/>
      <dgm:t>
        <a:bodyPr/>
        <a:lstStyle/>
        <a:p>
          <a:r>
            <a:rPr lang="zh-CN" altLang="en-US" smtClean="0"/>
            <a:t>观察者模式</a:t>
          </a:r>
          <a:endParaRPr lang="zh-CN" altLang="en-US"/>
        </a:p>
      </dgm:t>
    </dgm:pt>
    <dgm:pt modelId="{F38779EC-B142-49AE-987B-AE2B09E62018}" type="parTrans" cxnId="{3D539B8A-A6A2-4D49-B8C0-0DDBABF22BFA}">
      <dgm:prSet/>
      <dgm:spPr/>
      <dgm:t>
        <a:bodyPr/>
        <a:lstStyle/>
        <a:p>
          <a:endParaRPr lang="zh-CN" altLang="en-US"/>
        </a:p>
      </dgm:t>
    </dgm:pt>
    <dgm:pt modelId="{9D44CD12-61AA-4ECB-B816-2FDFA5286D5B}" type="sibTrans" cxnId="{3D539B8A-A6A2-4D49-B8C0-0DDBABF22BFA}">
      <dgm:prSet/>
      <dgm:spPr/>
      <dgm:t>
        <a:bodyPr/>
        <a:lstStyle/>
        <a:p>
          <a:endParaRPr lang="zh-CN" altLang="en-US"/>
        </a:p>
      </dgm:t>
    </dgm:pt>
    <dgm:pt modelId="{AF34B23F-2080-4520-A76F-61605ED9191B}">
      <dgm:prSet phldrT="[文本]"/>
      <dgm:spPr/>
      <dgm:t>
        <a:bodyPr/>
        <a:lstStyle/>
        <a:p>
          <a:r>
            <a:rPr lang="zh-CN" altLang="en-US" smtClean="0"/>
            <a:t>状态模式</a:t>
          </a:r>
          <a:endParaRPr lang="zh-CN" altLang="en-US"/>
        </a:p>
      </dgm:t>
    </dgm:pt>
    <dgm:pt modelId="{8BA40727-D528-428B-BC23-F2F9ADB1DEBD}" type="parTrans" cxnId="{8A756E8B-7394-4D36-BA27-6B3012DFB9C7}">
      <dgm:prSet/>
      <dgm:spPr/>
      <dgm:t>
        <a:bodyPr/>
        <a:lstStyle/>
        <a:p>
          <a:endParaRPr lang="zh-CN" altLang="en-US"/>
        </a:p>
      </dgm:t>
    </dgm:pt>
    <dgm:pt modelId="{3D000355-C01C-4835-BA18-B0B13593154A}" type="sibTrans" cxnId="{8A756E8B-7394-4D36-BA27-6B3012DFB9C7}">
      <dgm:prSet/>
      <dgm:spPr/>
      <dgm:t>
        <a:bodyPr/>
        <a:lstStyle/>
        <a:p>
          <a:endParaRPr lang="zh-CN" altLang="en-US"/>
        </a:p>
      </dgm:t>
    </dgm:pt>
    <dgm:pt modelId="{8FA6A71F-1047-46A7-8908-715186BC1826}">
      <dgm:prSet phldrT="[文本]"/>
      <dgm:spPr/>
      <dgm:t>
        <a:bodyPr/>
        <a:lstStyle/>
        <a:p>
          <a:r>
            <a:rPr lang="zh-CN" altLang="en-US" smtClean="0"/>
            <a:t>空对象模式</a:t>
          </a:r>
          <a:endParaRPr lang="zh-CN" altLang="en-US"/>
        </a:p>
      </dgm:t>
    </dgm:pt>
    <dgm:pt modelId="{025DF808-89D1-49EA-A1CE-6E438AED6C7E}" type="parTrans" cxnId="{979F098B-653E-4CBD-8EC9-1254780479CF}">
      <dgm:prSet/>
      <dgm:spPr/>
      <dgm:t>
        <a:bodyPr/>
        <a:lstStyle/>
        <a:p>
          <a:endParaRPr lang="zh-CN" altLang="en-US"/>
        </a:p>
      </dgm:t>
    </dgm:pt>
    <dgm:pt modelId="{7B603210-51B5-448A-A77A-816F9328650B}" type="sibTrans" cxnId="{979F098B-653E-4CBD-8EC9-1254780479CF}">
      <dgm:prSet/>
      <dgm:spPr/>
      <dgm:t>
        <a:bodyPr/>
        <a:lstStyle/>
        <a:p>
          <a:endParaRPr lang="zh-CN" altLang="en-US"/>
        </a:p>
      </dgm:t>
    </dgm:pt>
    <dgm:pt modelId="{651A3593-BB9B-49B1-9889-E13ACB3D711B}">
      <dgm:prSet phldrT="[文本]"/>
      <dgm:spPr/>
      <dgm:t>
        <a:bodyPr/>
        <a:lstStyle/>
        <a:p>
          <a:r>
            <a:rPr lang="zh-CN" altLang="en-US" smtClean="0"/>
            <a:t>策略模式</a:t>
          </a:r>
          <a:endParaRPr lang="zh-CN" altLang="en-US"/>
        </a:p>
      </dgm:t>
    </dgm:pt>
    <dgm:pt modelId="{12886B41-76FA-437F-B79A-8C7593DD5E95}" type="parTrans" cxnId="{80CC1A20-5598-4870-9DBB-BFB086AD9650}">
      <dgm:prSet/>
      <dgm:spPr/>
      <dgm:t>
        <a:bodyPr/>
        <a:lstStyle/>
        <a:p>
          <a:endParaRPr lang="zh-CN" altLang="en-US"/>
        </a:p>
      </dgm:t>
    </dgm:pt>
    <dgm:pt modelId="{DDCC07B9-A6EB-42BF-8F83-5FA789191D37}" type="sibTrans" cxnId="{80CC1A20-5598-4870-9DBB-BFB086AD9650}">
      <dgm:prSet/>
      <dgm:spPr/>
      <dgm:t>
        <a:bodyPr/>
        <a:lstStyle/>
        <a:p>
          <a:endParaRPr lang="zh-CN" altLang="en-US"/>
        </a:p>
      </dgm:t>
    </dgm:pt>
    <dgm:pt modelId="{BA6450D2-79E1-42C8-B9D3-21898D0138DF}" type="pres">
      <dgm:prSet presAssocID="{83F36EB2-3727-4F45-BD21-109F4E868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FAFD969-24CA-4084-8FF4-E818497D7C94}" type="pres">
      <dgm:prSet presAssocID="{836101F1-70C0-4C77-9A06-C87E3FA9A59D}" presName="hierRoot1" presStyleCnt="0">
        <dgm:presLayoutVars>
          <dgm:hierBranch val="init"/>
        </dgm:presLayoutVars>
      </dgm:prSet>
      <dgm:spPr/>
    </dgm:pt>
    <dgm:pt modelId="{78818AED-491D-4203-9A50-BC2C9B55844E}" type="pres">
      <dgm:prSet presAssocID="{836101F1-70C0-4C77-9A06-C87E3FA9A59D}" presName="rootComposite1" presStyleCnt="0"/>
      <dgm:spPr/>
    </dgm:pt>
    <dgm:pt modelId="{B942953B-DEF5-43B5-90CD-50A697DA559A}" type="pres">
      <dgm:prSet presAssocID="{836101F1-70C0-4C77-9A06-C87E3FA9A5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85C53-EDA9-4CDD-A296-53176AC672C0}" type="pres">
      <dgm:prSet presAssocID="{836101F1-70C0-4C77-9A06-C87E3FA9A59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2287F93-223B-4D8B-8B32-D07679442793}" type="pres">
      <dgm:prSet presAssocID="{836101F1-70C0-4C77-9A06-C87E3FA9A59D}" presName="hierChild2" presStyleCnt="0"/>
      <dgm:spPr/>
    </dgm:pt>
    <dgm:pt modelId="{94EA98B4-22D7-4D7D-98F8-A4CA5C4BD8C5}" type="pres">
      <dgm:prSet presAssocID="{0A3D70B6-468B-4799-ACAE-9F501B3B6AA9}" presName="Name64" presStyleLbl="parChTrans1D2" presStyleIdx="0" presStyleCnt="10"/>
      <dgm:spPr/>
      <dgm:t>
        <a:bodyPr/>
        <a:lstStyle/>
        <a:p>
          <a:endParaRPr lang="zh-CN" altLang="en-US"/>
        </a:p>
      </dgm:t>
    </dgm:pt>
    <dgm:pt modelId="{2D5F9497-E10E-4F14-A8F1-A02338EDEC55}" type="pres">
      <dgm:prSet presAssocID="{CA3856E1-8897-463D-838F-B6B6509F9FB9}" presName="hierRoot2" presStyleCnt="0">
        <dgm:presLayoutVars>
          <dgm:hierBranch val="init"/>
        </dgm:presLayoutVars>
      </dgm:prSet>
      <dgm:spPr/>
    </dgm:pt>
    <dgm:pt modelId="{634CE241-02F6-4A2A-8301-2B20B64EE0B5}" type="pres">
      <dgm:prSet presAssocID="{CA3856E1-8897-463D-838F-B6B6509F9FB9}" presName="rootComposite" presStyleCnt="0"/>
      <dgm:spPr/>
    </dgm:pt>
    <dgm:pt modelId="{1989AE39-2C90-4DB6-9557-F8545560A3BE}" type="pres">
      <dgm:prSet presAssocID="{CA3856E1-8897-463D-838F-B6B6509F9FB9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44B9E-ACC7-4C30-BBD4-6B7391E3E346}" type="pres">
      <dgm:prSet presAssocID="{CA3856E1-8897-463D-838F-B6B6509F9FB9}" presName="rootConnector" presStyleLbl="node2" presStyleIdx="0" presStyleCnt="10"/>
      <dgm:spPr/>
      <dgm:t>
        <a:bodyPr/>
        <a:lstStyle/>
        <a:p>
          <a:endParaRPr lang="zh-CN" altLang="en-US"/>
        </a:p>
      </dgm:t>
    </dgm:pt>
    <dgm:pt modelId="{5AA9459C-EB88-4E2F-B927-E65100845C24}" type="pres">
      <dgm:prSet presAssocID="{CA3856E1-8897-463D-838F-B6B6509F9FB9}" presName="hierChild4" presStyleCnt="0"/>
      <dgm:spPr/>
    </dgm:pt>
    <dgm:pt modelId="{E21F0E89-392C-4A23-A101-30619FD2D8A5}" type="pres">
      <dgm:prSet presAssocID="{CA3856E1-8897-463D-838F-B6B6509F9FB9}" presName="hierChild5" presStyleCnt="0"/>
      <dgm:spPr/>
    </dgm:pt>
    <dgm:pt modelId="{0AADF468-DCCD-4367-AC04-1F3C84F180F9}" type="pres">
      <dgm:prSet presAssocID="{4140AD6A-0457-4DF4-A190-FFDBF34E6BA4}" presName="Name64" presStyleLbl="parChTrans1D2" presStyleIdx="1" presStyleCnt="10"/>
      <dgm:spPr/>
    </dgm:pt>
    <dgm:pt modelId="{77169DB2-4A19-41F8-9A8E-232079BAEBF5}" type="pres">
      <dgm:prSet presAssocID="{140A07E0-CC64-4C97-94A8-F07B6D1A387F}" presName="hierRoot2" presStyleCnt="0">
        <dgm:presLayoutVars>
          <dgm:hierBranch val="init"/>
        </dgm:presLayoutVars>
      </dgm:prSet>
      <dgm:spPr/>
    </dgm:pt>
    <dgm:pt modelId="{4769CEA5-DC5E-4222-8742-C45E86262150}" type="pres">
      <dgm:prSet presAssocID="{140A07E0-CC64-4C97-94A8-F07B6D1A387F}" presName="rootComposite" presStyleCnt="0"/>
      <dgm:spPr/>
    </dgm:pt>
    <dgm:pt modelId="{AC4CCEFD-0E5B-4275-A358-369E13E34AFB}" type="pres">
      <dgm:prSet presAssocID="{140A07E0-CC64-4C97-94A8-F07B6D1A387F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F8DFD-4C7D-40AC-8BE9-380EA021D930}" type="pres">
      <dgm:prSet presAssocID="{140A07E0-CC64-4C97-94A8-F07B6D1A387F}" presName="rootConnector" presStyleLbl="node2" presStyleIdx="1" presStyleCnt="10"/>
      <dgm:spPr/>
      <dgm:t>
        <a:bodyPr/>
        <a:lstStyle/>
        <a:p>
          <a:endParaRPr lang="zh-CN" altLang="en-US"/>
        </a:p>
      </dgm:t>
    </dgm:pt>
    <dgm:pt modelId="{856C5C16-E703-4B04-85BF-EA81A3FF4CAB}" type="pres">
      <dgm:prSet presAssocID="{140A07E0-CC64-4C97-94A8-F07B6D1A387F}" presName="hierChild4" presStyleCnt="0"/>
      <dgm:spPr/>
    </dgm:pt>
    <dgm:pt modelId="{AC370FB8-8A00-4376-B626-794CDDA2B59E}" type="pres">
      <dgm:prSet presAssocID="{140A07E0-CC64-4C97-94A8-F07B6D1A387F}" presName="hierChild5" presStyleCnt="0"/>
      <dgm:spPr/>
    </dgm:pt>
    <dgm:pt modelId="{6931F743-3156-41F0-B2C5-4C1C96C6B2FA}" type="pres">
      <dgm:prSet presAssocID="{B5211DCA-4BAB-4792-9658-6FCB388FB741}" presName="Name64" presStyleLbl="parChTrans1D2" presStyleIdx="2" presStyleCnt="10"/>
      <dgm:spPr/>
    </dgm:pt>
    <dgm:pt modelId="{0F97127F-B166-4F8B-BB30-1FA7C7BDE3D8}" type="pres">
      <dgm:prSet presAssocID="{1FBE008C-6BD4-4F1E-A5E6-99764BA55F3D}" presName="hierRoot2" presStyleCnt="0">
        <dgm:presLayoutVars>
          <dgm:hierBranch val="init"/>
        </dgm:presLayoutVars>
      </dgm:prSet>
      <dgm:spPr/>
    </dgm:pt>
    <dgm:pt modelId="{4A0F3B32-3108-4E44-B6E5-ABCD2565029A}" type="pres">
      <dgm:prSet presAssocID="{1FBE008C-6BD4-4F1E-A5E6-99764BA55F3D}" presName="rootComposite" presStyleCnt="0"/>
      <dgm:spPr/>
    </dgm:pt>
    <dgm:pt modelId="{FB0E40D3-A00A-4CC9-9C72-9163C9CD3B9A}" type="pres">
      <dgm:prSet presAssocID="{1FBE008C-6BD4-4F1E-A5E6-99764BA55F3D}" presName="rootText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6DBC06-62B9-4C4E-8C4A-C88B706F21B4}" type="pres">
      <dgm:prSet presAssocID="{1FBE008C-6BD4-4F1E-A5E6-99764BA55F3D}" presName="rootConnector" presStyleLbl="node2" presStyleIdx="2" presStyleCnt="10"/>
      <dgm:spPr/>
      <dgm:t>
        <a:bodyPr/>
        <a:lstStyle/>
        <a:p>
          <a:endParaRPr lang="zh-CN" altLang="en-US"/>
        </a:p>
      </dgm:t>
    </dgm:pt>
    <dgm:pt modelId="{2724B5B4-E2EA-4FB4-A14D-394CE7DD8912}" type="pres">
      <dgm:prSet presAssocID="{1FBE008C-6BD4-4F1E-A5E6-99764BA55F3D}" presName="hierChild4" presStyleCnt="0"/>
      <dgm:spPr/>
    </dgm:pt>
    <dgm:pt modelId="{C8226015-C589-49A0-B7C1-F9B0C6DFC995}" type="pres">
      <dgm:prSet presAssocID="{1FBE008C-6BD4-4F1E-A5E6-99764BA55F3D}" presName="hierChild5" presStyleCnt="0"/>
      <dgm:spPr/>
    </dgm:pt>
    <dgm:pt modelId="{B6022228-F3FC-417F-89A5-19AE659A46FA}" type="pres">
      <dgm:prSet presAssocID="{9B189308-FE9D-4C03-A334-DF262495AD6E}" presName="Name64" presStyleLbl="parChTrans1D2" presStyleIdx="3" presStyleCnt="10"/>
      <dgm:spPr/>
    </dgm:pt>
    <dgm:pt modelId="{E63B06CB-A161-445A-AF17-750DE987014D}" type="pres">
      <dgm:prSet presAssocID="{079022BF-FEC4-43D5-AD10-D8178C7DD453}" presName="hierRoot2" presStyleCnt="0">
        <dgm:presLayoutVars>
          <dgm:hierBranch val="init"/>
        </dgm:presLayoutVars>
      </dgm:prSet>
      <dgm:spPr/>
    </dgm:pt>
    <dgm:pt modelId="{78059890-7F05-40F4-BD8E-579294BF2B1F}" type="pres">
      <dgm:prSet presAssocID="{079022BF-FEC4-43D5-AD10-D8178C7DD453}" presName="rootComposite" presStyleCnt="0"/>
      <dgm:spPr/>
    </dgm:pt>
    <dgm:pt modelId="{BF5C27FA-47B1-4836-8D52-0FE98EA94417}" type="pres">
      <dgm:prSet presAssocID="{079022BF-FEC4-43D5-AD10-D8178C7DD453}" presName="rootText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D30066-AD8D-41BA-8251-32DC1101A5DE}" type="pres">
      <dgm:prSet presAssocID="{079022BF-FEC4-43D5-AD10-D8178C7DD453}" presName="rootConnector" presStyleLbl="node2" presStyleIdx="3" presStyleCnt="10"/>
      <dgm:spPr/>
      <dgm:t>
        <a:bodyPr/>
        <a:lstStyle/>
        <a:p>
          <a:endParaRPr lang="zh-CN" altLang="en-US"/>
        </a:p>
      </dgm:t>
    </dgm:pt>
    <dgm:pt modelId="{BEF756D8-F53D-40DB-A01A-6B2E9C3CC4E3}" type="pres">
      <dgm:prSet presAssocID="{079022BF-FEC4-43D5-AD10-D8178C7DD453}" presName="hierChild4" presStyleCnt="0"/>
      <dgm:spPr/>
    </dgm:pt>
    <dgm:pt modelId="{C6AA1F08-4CDF-4A6B-9308-C4F067923679}" type="pres">
      <dgm:prSet presAssocID="{079022BF-FEC4-43D5-AD10-D8178C7DD453}" presName="hierChild5" presStyleCnt="0"/>
      <dgm:spPr/>
    </dgm:pt>
    <dgm:pt modelId="{314D49FE-D444-4594-B546-FFD71E931ACC}" type="pres">
      <dgm:prSet presAssocID="{3C091C1C-196F-4C95-9B87-7D94431BB2DD}" presName="Name64" presStyleLbl="parChTrans1D2" presStyleIdx="4" presStyleCnt="10"/>
      <dgm:spPr/>
    </dgm:pt>
    <dgm:pt modelId="{5B1DA3F4-00C4-49DB-ACF1-4634FD160266}" type="pres">
      <dgm:prSet presAssocID="{A7D759DD-DDFE-49D7-B0E4-0D063785E403}" presName="hierRoot2" presStyleCnt="0">
        <dgm:presLayoutVars>
          <dgm:hierBranch val="init"/>
        </dgm:presLayoutVars>
      </dgm:prSet>
      <dgm:spPr/>
    </dgm:pt>
    <dgm:pt modelId="{50F0EC9C-0A38-40A9-84F5-D4C2D5789AEC}" type="pres">
      <dgm:prSet presAssocID="{A7D759DD-DDFE-49D7-B0E4-0D063785E403}" presName="rootComposite" presStyleCnt="0"/>
      <dgm:spPr/>
    </dgm:pt>
    <dgm:pt modelId="{DF8352F5-BFCA-474C-9231-9683EEAC9B41}" type="pres">
      <dgm:prSet presAssocID="{A7D759DD-DDFE-49D7-B0E4-0D063785E403}" presName="rootText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EF43F2-73E3-439B-8F76-6DCE22BB7318}" type="pres">
      <dgm:prSet presAssocID="{A7D759DD-DDFE-49D7-B0E4-0D063785E403}" presName="rootConnector" presStyleLbl="node2" presStyleIdx="4" presStyleCnt="10"/>
      <dgm:spPr/>
      <dgm:t>
        <a:bodyPr/>
        <a:lstStyle/>
        <a:p>
          <a:endParaRPr lang="zh-CN" altLang="en-US"/>
        </a:p>
      </dgm:t>
    </dgm:pt>
    <dgm:pt modelId="{E10A31AC-09AE-4601-9CBF-F78112FAD60A}" type="pres">
      <dgm:prSet presAssocID="{A7D759DD-DDFE-49D7-B0E4-0D063785E403}" presName="hierChild4" presStyleCnt="0"/>
      <dgm:spPr/>
    </dgm:pt>
    <dgm:pt modelId="{4D98606B-C69E-4F2D-A9D0-898602A30826}" type="pres">
      <dgm:prSet presAssocID="{A7D759DD-DDFE-49D7-B0E4-0D063785E403}" presName="hierChild5" presStyleCnt="0"/>
      <dgm:spPr/>
    </dgm:pt>
    <dgm:pt modelId="{A5B41825-27F8-4AF1-A6B3-C18730A18AFC}" type="pres">
      <dgm:prSet presAssocID="{A6B0CB5F-A310-414D-91B5-EA7DDFD37AF1}" presName="Name64" presStyleLbl="parChTrans1D2" presStyleIdx="5" presStyleCnt="10"/>
      <dgm:spPr/>
    </dgm:pt>
    <dgm:pt modelId="{625552E7-7459-4D18-9355-8D555FE1AD60}" type="pres">
      <dgm:prSet presAssocID="{AE7EE9FA-C24D-48E5-AB6B-EB6027715B93}" presName="hierRoot2" presStyleCnt="0">
        <dgm:presLayoutVars>
          <dgm:hierBranch val="init"/>
        </dgm:presLayoutVars>
      </dgm:prSet>
      <dgm:spPr/>
    </dgm:pt>
    <dgm:pt modelId="{00852483-8050-427F-B96A-DBE9BD9694FB}" type="pres">
      <dgm:prSet presAssocID="{AE7EE9FA-C24D-48E5-AB6B-EB6027715B93}" presName="rootComposite" presStyleCnt="0"/>
      <dgm:spPr/>
    </dgm:pt>
    <dgm:pt modelId="{296C85AD-7C99-4295-A671-3D49AE5A6C88}" type="pres">
      <dgm:prSet presAssocID="{AE7EE9FA-C24D-48E5-AB6B-EB6027715B93}" presName="rootText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B2AB77-DAEE-4AA6-AB0D-0E8E664A7891}" type="pres">
      <dgm:prSet presAssocID="{AE7EE9FA-C24D-48E5-AB6B-EB6027715B93}" presName="rootConnector" presStyleLbl="node2" presStyleIdx="5" presStyleCnt="10"/>
      <dgm:spPr/>
      <dgm:t>
        <a:bodyPr/>
        <a:lstStyle/>
        <a:p>
          <a:endParaRPr lang="zh-CN" altLang="en-US"/>
        </a:p>
      </dgm:t>
    </dgm:pt>
    <dgm:pt modelId="{8B75C227-ED81-47EE-9E36-1DCAB99A280B}" type="pres">
      <dgm:prSet presAssocID="{AE7EE9FA-C24D-48E5-AB6B-EB6027715B93}" presName="hierChild4" presStyleCnt="0"/>
      <dgm:spPr/>
    </dgm:pt>
    <dgm:pt modelId="{8502CC60-8DF1-489D-8F74-36ED1EA1EBB9}" type="pres">
      <dgm:prSet presAssocID="{AE7EE9FA-C24D-48E5-AB6B-EB6027715B93}" presName="hierChild5" presStyleCnt="0"/>
      <dgm:spPr/>
    </dgm:pt>
    <dgm:pt modelId="{E91706D2-CBF0-4890-B19F-E3280A830811}" type="pres">
      <dgm:prSet presAssocID="{F38779EC-B142-49AE-987B-AE2B09E62018}" presName="Name64" presStyleLbl="parChTrans1D2" presStyleIdx="6" presStyleCnt="10"/>
      <dgm:spPr/>
    </dgm:pt>
    <dgm:pt modelId="{9313E8F8-254F-435B-934B-7762D4EA773C}" type="pres">
      <dgm:prSet presAssocID="{4BFB2368-5906-44FB-8AF8-0E3250B84DD9}" presName="hierRoot2" presStyleCnt="0">
        <dgm:presLayoutVars>
          <dgm:hierBranch val="init"/>
        </dgm:presLayoutVars>
      </dgm:prSet>
      <dgm:spPr/>
    </dgm:pt>
    <dgm:pt modelId="{5D19668A-7EEC-4354-AEFE-D58370AE53DB}" type="pres">
      <dgm:prSet presAssocID="{4BFB2368-5906-44FB-8AF8-0E3250B84DD9}" presName="rootComposite" presStyleCnt="0"/>
      <dgm:spPr/>
    </dgm:pt>
    <dgm:pt modelId="{EE18AB29-D2EC-41CD-987C-408136F19915}" type="pres">
      <dgm:prSet presAssocID="{4BFB2368-5906-44FB-8AF8-0E3250B84DD9}" presName="rootText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5250A7-A38C-45F6-9325-7055BC0E7F8B}" type="pres">
      <dgm:prSet presAssocID="{4BFB2368-5906-44FB-8AF8-0E3250B84DD9}" presName="rootConnector" presStyleLbl="node2" presStyleIdx="6" presStyleCnt="10"/>
      <dgm:spPr/>
      <dgm:t>
        <a:bodyPr/>
        <a:lstStyle/>
        <a:p>
          <a:endParaRPr lang="zh-CN" altLang="en-US"/>
        </a:p>
      </dgm:t>
    </dgm:pt>
    <dgm:pt modelId="{22AC0F35-5645-40B8-BAAE-3A01DCA29E46}" type="pres">
      <dgm:prSet presAssocID="{4BFB2368-5906-44FB-8AF8-0E3250B84DD9}" presName="hierChild4" presStyleCnt="0"/>
      <dgm:spPr/>
    </dgm:pt>
    <dgm:pt modelId="{7ADB7052-EA56-452E-B00F-B9396177C4AA}" type="pres">
      <dgm:prSet presAssocID="{4BFB2368-5906-44FB-8AF8-0E3250B84DD9}" presName="hierChild5" presStyleCnt="0"/>
      <dgm:spPr/>
    </dgm:pt>
    <dgm:pt modelId="{FA3F69D9-533D-4F9C-9938-D67B4AB90FF7}" type="pres">
      <dgm:prSet presAssocID="{8BA40727-D528-428B-BC23-F2F9ADB1DEBD}" presName="Name64" presStyleLbl="parChTrans1D2" presStyleIdx="7" presStyleCnt="10"/>
      <dgm:spPr/>
    </dgm:pt>
    <dgm:pt modelId="{48D32A32-2EDC-4FD2-9F03-69925FE0351C}" type="pres">
      <dgm:prSet presAssocID="{AF34B23F-2080-4520-A76F-61605ED9191B}" presName="hierRoot2" presStyleCnt="0">
        <dgm:presLayoutVars>
          <dgm:hierBranch val="init"/>
        </dgm:presLayoutVars>
      </dgm:prSet>
      <dgm:spPr/>
    </dgm:pt>
    <dgm:pt modelId="{3DB2DF8C-EC9C-478D-A900-FE903D80FFFB}" type="pres">
      <dgm:prSet presAssocID="{AF34B23F-2080-4520-A76F-61605ED9191B}" presName="rootComposite" presStyleCnt="0"/>
      <dgm:spPr/>
    </dgm:pt>
    <dgm:pt modelId="{69AF721A-949A-4C0E-8180-6856979894CF}" type="pres">
      <dgm:prSet presAssocID="{AF34B23F-2080-4520-A76F-61605ED9191B}" presName="rootText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44C564-6506-4A39-BF15-1E25D41270EC}" type="pres">
      <dgm:prSet presAssocID="{AF34B23F-2080-4520-A76F-61605ED9191B}" presName="rootConnector" presStyleLbl="node2" presStyleIdx="7" presStyleCnt="10"/>
      <dgm:spPr/>
      <dgm:t>
        <a:bodyPr/>
        <a:lstStyle/>
        <a:p>
          <a:endParaRPr lang="zh-CN" altLang="en-US"/>
        </a:p>
      </dgm:t>
    </dgm:pt>
    <dgm:pt modelId="{04A478C3-CE79-4D8A-B737-1DA01C346583}" type="pres">
      <dgm:prSet presAssocID="{AF34B23F-2080-4520-A76F-61605ED9191B}" presName="hierChild4" presStyleCnt="0"/>
      <dgm:spPr/>
    </dgm:pt>
    <dgm:pt modelId="{13C40EF6-8659-4135-BB7A-CA1A83C7999B}" type="pres">
      <dgm:prSet presAssocID="{AF34B23F-2080-4520-A76F-61605ED9191B}" presName="hierChild5" presStyleCnt="0"/>
      <dgm:spPr/>
    </dgm:pt>
    <dgm:pt modelId="{80073AC8-E0C3-4284-B699-552D02C2CA40}" type="pres">
      <dgm:prSet presAssocID="{025DF808-89D1-49EA-A1CE-6E438AED6C7E}" presName="Name64" presStyleLbl="parChTrans1D2" presStyleIdx="8" presStyleCnt="10"/>
      <dgm:spPr/>
    </dgm:pt>
    <dgm:pt modelId="{892D6887-93B2-41B9-9840-6A725C28989D}" type="pres">
      <dgm:prSet presAssocID="{8FA6A71F-1047-46A7-8908-715186BC1826}" presName="hierRoot2" presStyleCnt="0">
        <dgm:presLayoutVars>
          <dgm:hierBranch val="init"/>
        </dgm:presLayoutVars>
      </dgm:prSet>
      <dgm:spPr/>
    </dgm:pt>
    <dgm:pt modelId="{4E1E878F-DB06-4B67-90E6-C1B5850365A0}" type="pres">
      <dgm:prSet presAssocID="{8FA6A71F-1047-46A7-8908-715186BC1826}" presName="rootComposite" presStyleCnt="0"/>
      <dgm:spPr/>
    </dgm:pt>
    <dgm:pt modelId="{52B83E15-2949-4677-BFDB-2FE2337E9FAE}" type="pres">
      <dgm:prSet presAssocID="{8FA6A71F-1047-46A7-8908-715186BC1826}" presName="rootText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BAFB85-E567-4CC7-A60E-B1FEB6431F85}" type="pres">
      <dgm:prSet presAssocID="{8FA6A71F-1047-46A7-8908-715186BC1826}" presName="rootConnector" presStyleLbl="node2" presStyleIdx="8" presStyleCnt="10"/>
      <dgm:spPr/>
      <dgm:t>
        <a:bodyPr/>
        <a:lstStyle/>
        <a:p>
          <a:endParaRPr lang="zh-CN" altLang="en-US"/>
        </a:p>
      </dgm:t>
    </dgm:pt>
    <dgm:pt modelId="{A1B35469-4712-441F-9905-4BC273582D2E}" type="pres">
      <dgm:prSet presAssocID="{8FA6A71F-1047-46A7-8908-715186BC1826}" presName="hierChild4" presStyleCnt="0"/>
      <dgm:spPr/>
    </dgm:pt>
    <dgm:pt modelId="{B7C7442B-8AB1-4000-9E7B-0DE884F35CD5}" type="pres">
      <dgm:prSet presAssocID="{8FA6A71F-1047-46A7-8908-715186BC1826}" presName="hierChild5" presStyleCnt="0"/>
      <dgm:spPr/>
    </dgm:pt>
    <dgm:pt modelId="{081725C5-7DD9-4427-BBE8-EDC0B9B65B79}" type="pres">
      <dgm:prSet presAssocID="{12886B41-76FA-437F-B79A-8C7593DD5E95}" presName="Name64" presStyleLbl="parChTrans1D2" presStyleIdx="9" presStyleCnt="10"/>
      <dgm:spPr/>
    </dgm:pt>
    <dgm:pt modelId="{DB5F75E0-FE8E-47FC-A95A-884AF65079CD}" type="pres">
      <dgm:prSet presAssocID="{651A3593-BB9B-49B1-9889-E13ACB3D711B}" presName="hierRoot2" presStyleCnt="0">
        <dgm:presLayoutVars>
          <dgm:hierBranch val="init"/>
        </dgm:presLayoutVars>
      </dgm:prSet>
      <dgm:spPr/>
    </dgm:pt>
    <dgm:pt modelId="{53FBD7AB-0D7F-4EBF-B495-14B68CB7F5EC}" type="pres">
      <dgm:prSet presAssocID="{651A3593-BB9B-49B1-9889-E13ACB3D711B}" presName="rootComposite" presStyleCnt="0"/>
      <dgm:spPr/>
    </dgm:pt>
    <dgm:pt modelId="{1DA99C98-9A64-4E65-8379-6B13BC1BDC1A}" type="pres">
      <dgm:prSet presAssocID="{651A3593-BB9B-49B1-9889-E13ACB3D711B}" presName="rootText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E268C-3571-4BB8-B56A-34EB5914CC24}" type="pres">
      <dgm:prSet presAssocID="{651A3593-BB9B-49B1-9889-E13ACB3D711B}" presName="rootConnector" presStyleLbl="node2" presStyleIdx="9" presStyleCnt="10"/>
      <dgm:spPr/>
      <dgm:t>
        <a:bodyPr/>
        <a:lstStyle/>
        <a:p>
          <a:endParaRPr lang="zh-CN" altLang="en-US"/>
        </a:p>
      </dgm:t>
    </dgm:pt>
    <dgm:pt modelId="{473D1A6E-3E5C-4505-B5E0-4B3C21EBAC76}" type="pres">
      <dgm:prSet presAssocID="{651A3593-BB9B-49B1-9889-E13ACB3D711B}" presName="hierChild4" presStyleCnt="0"/>
      <dgm:spPr/>
    </dgm:pt>
    <dgm:pt modelId="{F9CDCBE8-64A1-4BC0-B6F1-F285458EF9B6}" type="pres">
      <dgm:prSet presAssocID="{651A3593-BB9B-49B1-9889-E13ACB3D711B}" presName="hierChild5" presStyleCnt="0"/>
      <dgm:spPr/>
    </dgm:pt>
    <dgm:pt modelId="{48723D7E-3979-4F65-857B-849D8608C741}" type="pres">
      <dgm:prSet presAssocID="{836101F1-70C0-4C77-9A06-C87E3FA9A59D}" presName="hierChild3" presStyleCnt="0"/>
      <dgm:spPr/>
    </dgm:pt>
  </dgm:ptLst>
  <dgm:cxnLst>
    <dgm:cxn modelId="{518772D9-FC12-4924-90DE-516E36988E82}" type="presOf" srcId="{651A3593-BB9B-49B1-9889-E13ACB3D711B}" destId="{1DA99C98-9A64-4E65-8379-6B13BC1BDC1A}" srcOrd="0" destOrd="0" presId="urn:microsoft.com/office/officeart/2009/3/layout/HorizontalOrganizationChart"/>
    <dgm:cxn modelId="{171590FC-3AD2-4F87-8E4E-38B3F23A2A09}" type="presOf" srcId="{836101F1-70C0-4C77-9A06-C87E3FA9A59D}" destId="{F7A85C53-EDA9-4CDD-A296-53176AC672C0}" srcOrd="1" destOrd="0" presId="urn:microsoft.com/office/officeart/2009/3/layout/HorizontalOrganizationChart"/>
    <dgm:cxn modelId="{D220C77B-867A-4F48-BC12-4B92786E4906}" srcId="{83F36EB2-3727-4F45-BD21-109F4E868BB9}" destId="{836101F1-70C0-4C77-9A06-C87E3FA9A59D}" srcOrd="0" destOrd="0" parTransId="{59C60459-2F89-41F1-AC34-A8FB12992DB0}" sibTransId="{F19A51B1-4FB5-4DB2-BB69-7725B20F1BA3}"/>
    <dgm:cxn modelId="{EEE0B79A-7405-4BF5-974F-9E5C62FDA0C9}" type="presOf" srcId="{651A3593-BB9B-49B1-9889-E13ACB3D711B}" destId="{19CE268C-3571-4BB8-B56A-34EB5914CC24}" srcOrd="1" destOrd="0" presId="urn:microsoft.com/office/officeart/2009/3/layout/HorizontalOrganizationChart"/>
    <dgm:cxn modelId="{0B49FFE3-AA0F-4E90-853A-ABB8E3EC4B3D}" type="presOf" srcId="{140A07E0-CC64-4C97-94A8-F07B6D1A387F}" destId="{AC4CCEFD-0E5B-4275-A358-369E13E34AFB}" srcOrd="0" destOrd="0" presId="urn:microsoft.com/office/officeart/2009/3/layout/HorizontalOrganizationChart"/>
    <dgm:cxn modelId="{79A2DAE9-BD20-4224-89A7-2FB00855A013}" type="presOf" srcId="{079022BF-FEC4-43D5-AD10-D8178C7DD453}" destId="{BF5C27FA-47B1-4836-8D52-0FE98EA94417}" srcOrd="0" destOrd="0" presId="urn:microsoft.com/office/officeart/2009/3/layout/HorizontalOrganizationChart"/>
    <dgm:cxn modelId="{8BB75809-4E71-42F0-A185-50BDD3858178}" type="presOf" srcId="{B5211DCA-4BAB-4792-9658-6FCB388FB741}" destId="{6931F743-3156-41F0-B2C5-4C1C96C6B2FA}" srcOrd="0" destOrd="0" presId="urn:microsoft.com/office/officeart/2009/3/layout/HorizontalOrganizationChart"/>
    <dgm:cxn modelId="{7401D7D7-2B79-4715-9867-380C2C65FC8C}" type="presOf" srcId="{A7D759DD-DDFE-49D7-B0E4-0D063785E403}" destId="{DF8352F5-BFCA-474C-9231-9683EEAC9B41}" srcOrd="0" destOrd="0" presId="urn:microsoft.com/office/officeart/2009/3/layout/HorizontalOrganizationChart"/>
    <dgm:cxn modelId="{3D539B8A-A6A2-4D49-B8C0-0DDBABF22BFA}" srcId="{836101F1-70C0-4C77-9A06-C87E3FA9A59D}" destId="{4BFB2368-5906-44FB-8AF8-0E3250B84DD9}" srcOrd="6" destOrd="0" parTransId="{F38779EC-B142-49AE-987B-AE2B09E62018}" sibTransId="{9D44CD12-61AA-4ECB-B816-2FDFA5286D5B}"/>
    <dgm:cxn modelId="{AF1F035E-97DC-4B6D-B97B-4D910D2C71BF}" type="presOf" srcId="{079022BF-FEC4-43D5-AD10-D8178C7DD453}" destId="{B3D30066-AD8D-41BA-8251-32DC1101A5DE}" srcOrd="1" destOrd="0" presId="urn:microsoft.com/office/officeart/2009/3/layout/HorizontalOrganizationChart"/>
    <dgm:cxn modelId="{E63C8F32-8EFB-4C85-8830-78E7F3E2C03E}" type="presOf" srcId="{3C091C1C-196F-4C95-9B87-7D94431BB2DD}" destId="{314D49FE-D444-4594-B546-FFD71E931ACC}" srcOrd="0" destOrd="0" presId="urn:microsoft.com/office/officeart/2009/3/layout/HorizontalOrganizationChart"/>
    <dgm:cxn modelId="{DEFEBE8A-C7DA-487A-92F5-FF4B4841EBB2}" type="presOf" srcId="{8FA6A71F-1047-46A7-8908-715186BC1826}" destId="{48BAFB85-E567-4CC7-A60E-B1FEB6431F85}" srcOrd="1" destOrd="0" presId="urn:microsoft.com/office/officeart/2009/3/layout/HorizontalOrganizationChart"/>
    <dgm:cxn modelId="{F794321D-AE92-4F73-943D-73CBDBB0275B}" type="presOf" srcId="{9B189308-FE9D-4C03-A334-DF262495AD6E}" destId="{B6022228-F3FC-417F-89A5-19AE659A46FA}" srcOrd="0" destOrd="0" presId="urn:microsoft.com/office/officeart/2009/3/layout/HorizontalOrganizationChart"/>
    <dgm:cxn modelId="{67A11B92-2F69-4A01-97A4-860BD37A6B77}" type="presOf" srcId="{836101F1-70C0-4C77-9A06-C87E3FA9A59D}" destId="{B942953B-DEF5-43B5-90CD-50A697DA559A}" srcOrd="0" destOrd="0" presId="urn:microsoft.com/office/officeart/2009/3/layout/HorizontalOrganizationChart"/>
    <dgm:cxn modelId="{654EAC4D-5859-4CB1-85EF-C917C407EAFE}" type="presOf" srcId="{AF34B23F-2080-4520-A76F-61605ED9191B}" destId="{3144C564-6506-4A39-BF15-1E25D41270EC}" srcOrd="1" destOrd="0" presId="urn:microsoft.com/office/officeart/2009/3/layout/HorizontalOrganizationChart"/>
    <dgm:cxn modelId="{11C5FE8D-5CEC-48F3-869E-3DED2506AEA5}" type="presOf" srcId="{4BFB2368-5906-44FB-8AF8-0E3250B84DD9}" destId="{EE18AB29-D2EC-41CD-987C-408136F19915}" srcOrd="0" destOrd="0" presId="urn:microsoft.com/office/officeart/2009/3/layout/HorizontalOrganizationChart"/>
    <dgm:cxn modelId="{BE68800D-5595-49B9-8CCE-323499676183}" type="presOf" srcId="{CA3856E1-8897-463D-838F-B6B6509F9FB9}" destId="{E0144B9E-ACC7-4C30-BBD4-6B7391E3E346}" srcOrd="1" destOrd="0" presId="urn:microsoft.com/office/officeart/2009/3/layout/HorizontalOrganizationChart"/>
    <dgm:cxn modelId="{F1B478A2-EEA3-4DE2-85F0-5C9F29F97F7E}" srcId="{836101F1-70C0-4C77-9A06-C87E3FA9A59D}" destId="{CA3856E1-8897-463D-838F-B6B6509F9FB9}" srcOrd="0" destOrd="0" parTransId="{0A3D70B6-468B-4799-ACAE-9F501B3B6AA9}" sibTransId="{73819976-7463-4074-A303-A44E08DBEAC3}"/>
    <dgm:cxn modelId="{84D10D21-7F1F-42C5-ADE1-BD0BD2C47269}" type="presOf" srcId="{A6B0CB5F-A310-414D-91B5-EA7DDFD37AF1}" destId="{A5B41825-27F8-4AF1-A6B3-C18730A18AFC}" srcOrd="0" destOrd="0" presId="urn:microsoft.com/office/officeart/2009/3/layout/HorizontalOrganizationChart"/>
    <dgm:cxn modelId="{97A9E673-8A42-4FD0-8487-E2F2F2674ACC}" type="presOf" srcId="{83F36EB2-3727-4F45-BD21-109F4E868BB9}" destId="{BA6450D2-79E1-42C8-B9D3-21898D0138DF}" srcOrd="0" destOrd="0" presId="urn:microsoft.com/office/officeart/2009/3/layout/HorizontalOrganizationChart"/>
    <dgm:cxn modelId="{00990599-091A-425C-A1E1-989CE32E2B4A}" srcId="{836101F1-70C0-4C77-9A06-C87E3FA9A59D}" destId="{1FBE008C-6BD4-4F1E-A5E6-99764BA55F3D}" srcOrd="2" destOrd="0" parTransId="{B5211DCA-4BAB-4792-9658-6FCB388FB741}" sibTransId="{6E276D5F-A1D0-4BE3-AD44-87C3ACBBF40A}"/>
    <dgm:cxn modelId="{320716B7-87BA-4FD1-9898-429B303E9B7F}" type="presOf" srcId="{AE7EE9FA-C24D-48E5-AB6B-EB6027715B93}" destId="{ACB2AB77-DAEE-4AA6-AB0D-0E8E664A7891}" srcOrd="1" destOrd="0" presId="urn:microsoft.com/office/officeart/2009/3/layout/HorizontalOrganizationChart"/>
    <dgm:cxn modelId="{80CC1A20-5598-4870-9DBB-BFB086AD9650}" srcId="{836101F1-70C0-4C77-9A06-C87E3FA9A59D}" destId="{651A3593-BB9B-49B1-9889-E13ACB3D711B}" srcOrd="9" destOrd="0" parTransId="{12886B41-76FA-437F-B79A-8C7593DD5E95}" sibTransId="{DDCC07B9-A6EB-42BF-8F83-5FA789191D37}"/>
    <dgm:cxn modelId="{8A756E8B-7394-4D36-BA27-6B3012DFB9C7}" srcId="{836101F1-70C0-4C77-9A06-C87E3FA9A59D}" destId="{AF34B23F-2080-4520-A76F-61605ED9191B}" srcOrd="7" destOrd="0" parTransId="{8BA40727-D528-428B-BC23-F2F9ADB1DEBD}" sibTransId="{3D000355-C01C-4835-BA18-B0B13593154A}"/>
    <dgm:cxn modelId="{F219C85B-2263-4824-B774-55CCD43DD3FA}" type="presOf" srcId="{1FBE008C-6BD4-4F1E-A5E6-99764BA55F3D}" destId="{FB0E40D3-A00A-4CC9-9C72-9163C9CD3B9A}" srcOrd="0" destOrd="0" presId="urn:microsoft.com/office/officeart/2009/3/layout/HorizontalOrganizationChart"/>
    <dgm:cxn modelId="{A3305E26-8A0B-49CB-8EAB-E58BB8995CBC}" type="presOf" srcId="{140A07E0-CC64-4C97-94A8-F07B6D1A387F}" destId="{F33F8DFD-4C7D-40AC-8BE9-380EA021D930}" srcOrd="1" destOrd="0" presId="urn:microsoft.com/office/officeart/2009/3/layout/HorizontalOrganizationChart"/>
    <dgm:cxn modelId="{DF55DF23-0552-4534-8073-62F87E5C839F}" srcId="{836101F1-70C0-4C77-9A06-C87E3FA9A59D}" destId="{140A07E0-CC64-4C97-94A8-F07B6D1A387F}" srcOrd="1" destOrd="0" parTransId="{4140AD6A-0457-4DF4-A190-FFDBF34E6BA4}" sibTransId="{B74156DD-FA33-4A60-9215-360F5E6D24B2}"/>
    <dgm:cxn modelId="{DACEF8B4-336B-4124-9197-4AC25F416E12}" type="presOf" srcId="{AF34B23F-2080-4520-A76F-61605ED9191B}" destId="{69AF721A-949A-4C0E-8180-6856979894CF}" srcOrd="0" destOrd="0" presId="urn:microsoft.com/office/officeart/2009/3/layout/HorizontalOrganizationChart"/>
    <dgm:cxn modelId="{BB402E86-3041-432B-9A7D-002AB7AE8A52}" type="presOf" srcId="{CA3856E1-8897-463D-838F-B6B6509F9FB9}" destId="{1989AE39-2C90-4DB6-9557-F8545560A3BE}" srcOrd="0" destOrd="0" presId="urn:microsoft.com/office/officeart/2009/3/layout/HorizontalOrganizationChart"/>
    <dgm:cxn modelId="{0F5206B1-DB8B-442F-81C0-D4F50F26D07C}" type="presOf" srcId="{8FA6A71F-1047-46A7-8908-715186BC1826}" destId="{52B83E15-2949-4677-BFDB-2FE2337E9FAE}" srcOrd="0" destOrd="0" presId="urn:microsoft.com/office/officeart/2009/3/layout/HorizontalOrganizationChart"/>
    <dgm:cxn modelId="{0910F823-9BEE-4BC2-A7E5-3D7ABA76A2DC}" srcId="{836101F1-70C0-4C77-9A06-C87E3FA9A59D}" destId="{079022BF-FEC4-43D5-AD10-D8178C7DD453}" srcOrd="3" destOrd="0" parTransId="{9B189308-FE9D-4C03-A334-DF262495AD6E}" sibTransId="{EFA4645D-96B1-4744-8628-C318DCD9D301}"/>
    <dgm:cxn modelId="{5A58A25F-4C65-474E-A0F0-3D9B16D0CB57}" type="presOf" srcId="{025DF808-89D1-49EA-A1CE-6E438AED6C7E}" destId="{80073AC8-E0C3-4284-B699-552D02C2CA40}" srcOrd="0" destOrd="0" presId="urn:microsoft.com/office/officeart/2009/3/layout/HorizontalOrganizationChart"/>
    <dgm:cxn modelId="{6CC8CC91-34BB-496A-863A-9DFF05E42557}" type="presOf" srcId="{AE7EE9FA-C24D-48E5-AB6B-EB6027715B93}" destId="{296C85AD-7C99-4295-A671-3D49AE5A6C88}" srcOrd="0" destOrd="0" presId="urn:microsoft.com/office/officeart/2009/3/layout/HorizontalOrganizationChart"/>
    <dgm:cxn modelId="{C62E6B47-7CA1-4EE0-8460-28A249D8AB39}" type="presOf" srcId="{12886B41-76FA-437F-B79A-8C7593DD5E95}" destId="{081725C5-7DD9-4427-BBE8-EDC0B9B65B79}" srcOrd="0" destOrd="0" presId="urn:microsoft.com/office/officeart/2009/3/layout/HorizontalOrganizationChart"/>
    <dgm:cxn modelId="{BC589C1B-C0BF-4EE7-91BE-3795FEFE6B5E}" type="presOf" srcId="{1FBE008C-6BD4-4F1E-A5E6-99764BA55F3D}" destId="{426DBC06-62B9-4C4E-8C4A-C88B706F21B4}" srcOrd="1" destOrd="0" presId="urn:microsoft.com/office/officeart/2009/3/layout/HorizontalOrganizationChart"/>
    <dgm:cxn modelId="{4AB78370-10C2-4BCC-B36F-DF8C6AC1AA01}" type="presOf" srcId="{4140AD6A-0457-4DF4-A190-FFDBF34E6BA4}" destId="{0AADF468-DCCD-4367-AC04-1F3C84F180F9}" srcOrd="0" destOrd="0" presId="urn:microsoft.com/office/officeart/2009/3/layout/HorizontalOrganizationChart"/>
    <dgm:cxn modelId="{AA8BC9F1-A4C8-4331-A7DE-9E344F06497C}" srcId="{836101F1-70C0-4C77-9A06-C87E3FA9A59D}" destId="{A7D759DD-DDFE-49D7-B0E4-0D063785E403}" srcOrd="4" destOrd="0" parTransId="{3C091C1C-196F-4C95-9B87-7D94431BB2DD}" sibTransId="{A86EA859-4FBD-4C55-81F6-F4238AFB2B96}"/>
    <dgm:cxn modelId="{3A741AF0-0D00-4839-98B2-0BB2E976AAC9}" type="presOf" srcId="{8BA40727-D528-428B-BC23-F2F9ADB1DEBD}" destId="{FA3F69D9-533D-4F9C-9938-D67B4AB90FF7}" srcOrd="0" destOrd="0" presId="urn:microsoft.com/office/officeart/2009/3/layout/HorizontalOrganizationChart"/>
    <dgm:cxn modelId="{7437662F-7074-49FF-B562-71EE7010FC16}" srcId="{836101F1-70C0-4C77-9A06-C87E3FA9A59D}" destId="{AE7EE9FA-C24D-48E5-AB6B-EB6027715B93}" srcOrd="5" destOrd="0" parTransId="{A6B0CB5F-A310-414D-91B5-EA7DDFD37AF1}" sibTransId="{FE280018-B438-45D2-87FC-9B99179B3B78}"/>
    <dgm:cxn modelId="{B5AA4C4D-093C-461B-8DF0-E663233A341E}" type="presOf" srcId="{4BFB2368-5906-44FB-8AF8-0E3250B84DD9}" destId="{E75250A7-A38C-45F6-9325-7055BC0E7F8B}" srcOrd="1" destOrd="0" presId="urn:microsoft.com/office/officeart/2009/3/layout/HorizontalOrganizationChart"/>
    <dgm:cxn modelId="{979F098B-653E-4CBD-8EC9-1254780479CF}" srcId="{836101F1-70C0-4C77-9A06-C87E3FA9A59D}" destId="{8FA6A71F-1047-46A7-8908-715186BC1826}" srcOrd="8" destOrd="0" parTransId="{025DF808-89D1-49EA-A1CE-6E438AED6C7E}" sibTransId="{7B603210-51B5-448A-A77A-816F9328650B}"/>
    <dgm:cxn modelId="{606F7CEE-9C52-4DA5-8963-6FF472910FAB}" type="presOf" srcId="{0A3D70B6-468B-4799-ACAE-9F501B3B6AA9}" destId="{94EA98B4-22D7-4D7D-98F8-A4CA5C4BD8C5}" srcOrd="0" destOrd="0" presId="urn:microsoft.com/office/officeart/2009/3/layout/HorizontalOrganizationChart"/>
    <dgm:cxn modelId="{727A35B0-F8E1-4B82-9940-500DB506037C}" type="presOf" srcId="{A7D759DD-DDFE-49D7-B0E4-0D063785E403}" destId="{06EF43F2-73E3-439B-8F76-6DCE22BB7318}" srcOrd="1" destOrd="0" presId="urn:microsoft.com/office/officeart/2009/3/layout/HorizontalOrganizationChart"/>
    <dgm:cxn modelId="{5344AF99-45DF-44CC-83A1-644795BAF5EA}" type="presOf" srcId="{F38779EC-B142-49AE-987B-AE2B09E62018}" destId="{E91706D2-CBF0-4890-B19F-E3280A830811}" srcOrd="0" destOrd="0" presId="urn:microsoft.com/office/officeart/2009/3/layout/HorizontalOrganizationChart"/>
    <dgm:cxn modelId="{8F23B847-846E-4531-A0B6-975BD9A3994F}" type="presParOf" srcId="{BA6450D2-79E1-42C8-B9D3-21898D0138DF}" destId="{EFAFD969-24CA-4084-8FF4-E818497D7C94}" srcOrd="0" destOrd="0" presId="urn:microsoft.com/office/officeart/2009/3/layout/HorizontalOrganizationChart"/>
    <dgm:cxn modelId="{F450F465-2E34-48C9-A71E-F58A3F3EB309}" type="presParOf" srcId="{EFAFD969-24CA-4084-8FF4-E818497D7C94}" destId="{78818AED-491D-4203-9A50-BC2C9B55844E}" srcOrd="0" destOrd="0" presId="urn:microsoft.com/office/officeart/2009/3/layout/HorizontalOrganizationChart"/>
    <dgm:cxn modelId="{2A3F45F6-9B20-43BF-B50A-0B7126BD67C4}" type="presParOf" srcId="{78818AED-491D-4203-9A50-BC2C9B55844E}" destId="{B942953B-DEF5-43B5-90CD-50A697DA559A}" srcOrd="0" destOrd="0" presId="urn:microsoft.com/office/officeart/2009/3/layout/HorizontalOrganizationChart"/>
    <dgm:cxn modelId="{C497A276-80B8-4491-B098-C51A010B7132}" type="presParOf" srcId="{78818AED-491D-4203-9A50-BC2C9B55844E}" destId="{F7A85C53-EDA9-4CDD-A296-53176AC672C0}" srcOrd="1" destOrd="0" presId="urn:microsoft.com/office/officeart/2009/3/layout/HorizontalOrganizationChart"/>
    <dgm:cxn modelId="{B5491056-221E-487B-89E8-DF9AAE9A838C}" type="presParOf" srcId="{EFAFD969-24CA-4084-8FF4-E818497D7C94}" destId="{C2287F93-223B-4D8B-8B32-D07679442793}" srcOrd="1" destOrd="0" presId="urn:microsoft.com/office/officeart/2009/3/layout/HorizontalOrganizationChart"/>
    <dgm:cxn modelId="{94DAF76A-4DCB-411A-8EBB-9DB4B282F258}" type="presParOf" srcId="{C2287F93-223B-4D8B-8B32-D07679442793}" destId="{94EA98B4-22D7-4D7D-98F8-A4CA5C4BD8C5}" srcOrd="0" destOrd="0" presId="urn:microsoft.com/office/officeart/2009/3/layout/HorizontalOrganizationChart"/>
    <dgm:cxn modelId="{4E37B8CE-EE70-45D9-8518-7C4D41851C0E}" type="presParOf" srcId="{C2287F93-223B-4D8B-8B32-D07679442793}" destId="{2D5F9497-E10E-4F14-A8F1-A02338EDEC55}" srcOrd="1" destOrd="0" presId="urn:microsoft.com/office/officeart/2009/3/layout/HorizontalOrganizationChart"/>
    <dgm:cxn modelId="{435F268A-A291-4B4C-AF92-0AB32FDDDC9E}" type="presParOf" srcId="{2D5F9497-E10E-4F14-A8F1-A02338EDEC55}" destId="{634CE241-02F6-4A2A-8301-2B20B64EE0B5}" srcOrd="0" destOrd="0" presId="urn:microsoft.com/office/officeart/2009/3/layout/HorizontalOrganizationChart"/>
    <dgm:cxn modelId="{9F1EE7FC-4943-4C89-9251-731A62EF63FC}" type="presParOf" srcId="{634CE241-02F6-4A2A-8301-2B20B64EE0B5}" destId="{1989AE39-2C90-4DB6-9557-F8545560A3BE}" srcOrd="0" destOrd="0" presId="urn:microsoft.com/office/officeart/2009/3/layout/HorizontalOrganizationChart"/>
    <dgm:cxn modelId="{C00B0DC4-AEA3-43E5-9A07-5BF00488F85F}" type="presParOf" srcId="{634CE241-02F6-4A2A-8301-2B20B64EE0B5}" destId="{E0144B9E-ACC7-4C30-BBD4-6B7391E3E346}" srcOrd="1" destOrd="0" presId="urn:microsoft.com/office/officeart/2009/3/layout/HorizontalOrganizationChart"/>
    <dgm:cxn modelId="{CEEA0B22-7090-4EBA-BE0A-EF79D949EF5D}" type="presParOf" srcId="{2D5F9497-E10E-4F14-A8F1-A02338EDEC55}" destId="{5AA9459C-EB88-4E2F-B927-E65100845C24}" srcOrd="1" destOrd="0" presId="urn:microsoft.com/office/officeart/2009/3/layout/HorizontalOrganizationChart"/>
    <dgm:cxn modelId="{F2AEC1E5-9C38-40D5-9A0D-3BCDB9C01064}" type="presParOf" srcId="{2D5F9497-E10E-4F14-A8F1-A02338EDEC55}" destId="{E21F0E89-392C-4A23-A101-30619FD2D8A5}" srcOrd="2" destOrd="0" presId="urn:microsoft.com/office/officeart/2009/3/layout/HorizontalOrganizationChart"/>
    <dgm:cxn modelId="{C594A299-F050-46C2-BE1E-33AFC0E0C99F}" type="presParOf" srcId="{C2287F93-223B-4D8B-8B32-D07679442793}" destId="{0AADF468-DCCD-4367-AC04-1F3C84F180F9}" srcOrd="2" destOrd="0" presId="urn:microsoft.com/office/officeart/2009/3/layout/HorizontalOrganizationChart"/>
    <dgm:cxn modelId="{7194B0A7-0316-47EA-ACBD-1A5BAF4E4DDC}" type="presParOf" srcId="{C2287F93-223B-4D8B-8B32-D07679442793}" destId="{77169DB2-4A19-41F8-9A8E-232079BAEBF5}" srcOrd="3" destOrd="0" presId="urn:microsoft.com/office/officeart/2009/3/layout/HorizontalOrganizationChart"/>
    <dgm:cxn modelId="{D2FA977C-F2A9-4C0C-9D7E-0AD2F64025FA}" type="presParOf" srcId="{77169DB2-4A19-41F8-9A8E-232079BAEBF5}" destId="{4769CEA5-DC5E-4222-8742-C45E86262150}" srcOrd="0" destOrd="0" presId="urn:microsoft.com/office/officeart/2009/3/layout/HorizontalOrganizationChart"/>
    <dgm:cxn modelId="{DB3E6CE9-2B19-4A23-B2D1-E6145E8B3C19}" type="presParOf" srcId="{4769CEA5-DC5E-4222-8742-C45E86262150}" destId="{AC4CCEFD-0E5B-4275-A358-369E13E34AFB}" srcOrd="0" destOrd="0" presId="urn:microsoft.com/office/officeart/2009/3/layout/HorizontalOrganizationChart"/>
    <dgm:cxn modelId="{CBD92BF8-42FC-462F-93F7-84BB3109EC68}" type="presParOf" srcId="{4769CEA5-DC5E-4222-8742-C45E86262150}" destId="{F33F8DFD-4C7D-40AC-8BE9-380EA021D930}" srcOrd="1" destOrd="0" presId="urn:microsoft.com/office/officeart/2009/3/layout/HorizontalOrganizationChart"/>
    <dgm:cxn modelId="{8CA39A37-852F-4AFF-B4E6-FDC2ED29BE0C}" type="presParOf" srcId="{77169DB2-4A19-41F8-9A8E-232079BAEBF5}" destId="{856C5C16-E703-4B04-85BF-EA81A3FF4CAB}" srcOrd="1" destOrd="0" presId="urn:microsoft.com/office/officeart/2009/3/layout/HorizontalOrganizationChart"/>
    <dgm:cxn modelId="{6EB3A740-6DE2-4824-8C12-67D1F82F1F24}" type="presParOf" srcId="{77169DB2-4A19-41F8-9A8E-232079BAEBF5}" destId="{AC370FB8-8A00-4376-B626-794CDDA2B59E}" srcOrd="2" destOrd="0" presId="urn:microsoft.com/office/officeart/2009/3/layout/HorizontalOrganizationChart"/>
    <dgm:cxn modelId="{65161E56-1173-4125-9688-D78A0DF368D9}" type="presParOf" srcId="{C2287F93-223B-4D8B-8B32-D07679442793}" destId="{6931F743-3156-41F0-B2C5-4C1C96C6B2FA}" srcOrd="4" destOrd="0" presId="urn:microsoft.com/office/officeart/2009/3/layout/HorizontalOrganizationChart"/>
    <dgm:cxn modelId="{61B483B0-35A9-47D3-95AD-71A751429FD0}" type="presParOf" srcId="{C2287F93-223B-4D8B-8B32-D07679442793}" destId="{0F97127F-B166-4F8B-BB30-1FA7C7BDE3D8}" srcOrd="5" destOrd="0" presId="urn:microsoft.com/office/officeart/2009/3/layout/HorizontalOrganizationChart"/>
    <dgm:cxn modelId="{BD3F36EA-2239-41A0-AD4C-7A897080E32E}" type="presParOf" srcId="{0F97127F-B166-4F8B-BB30-1FA7C7BDE3D8}" destId="{4A0F3B32-3108-4E44-B6E5-ABCD2565029A}" srcOrd="0" destOrd="0" presId="urn:microsoft.com/office/officeart/2009/3/layout/HorizontalOrganizationChart"/>
    <dgm:cxn modelId="{9C96F804-DD65-4BBF-ADC6-8AE6BEDB10D9}" type="presParOf" srcId="{4A0F3B32-3108-4E44-B6E5-ABCD2565029A}" destId="{FB0E40D3-A00A-4CC9-9C72-9163C9CD3B9A}" srcOrd="0" destOrd="0" presId="urn:microsoft.com/office/officeart/2009/3/layout/HorizontalOrganizationChart"/>
    <dgm:cxn modelId="{3AE86E2A-F2FE-4D0C-945D-AF558A46EFAC}" type="presParOf" srcId="{4A0F3B32-3108-4E44-B6E5-ABCD2565029A}" destId="{426DBC06-62B9-4C4E-8C4A-C88B706F21B4}" srcOrd="1" destOrd="0" presId="urn:microsoft.com/office/officeart/2009/3/layout/HorizontalOrganizationChart"/>
    <dgm:cxn modelId="{94B476F3-3853-456C-86B8-82DC7A1D4B32}" type="presParOf" srcId="{0F97127F-B166-4F8B-BB30-1FA7C7BDE3D8}" destId="{2724B5B4-E2EA-4FB4-A14D-394CE7DD8912}" srcOrd="1" destOrd="0" presId="urn:microsoft.com/office/officeart/2009/3/layout/HorizontalOrganizationChart"/>
    <dgm:cxn modelId="{707C3185-E74A-4219-8950-32D7FA2D306B}" type="presParOf" srcId="{0F97127F-B166-4F8B-BB30-1FA7C7BDE3D8}" destId="{C8226015-C589-49A0-B7C1-F9B0C6DFC995}" srcOrd="2" destOrd="0" presId="urn:microsoft.com/office/officeart/2009/3/layout/HorizontalOrganizationChart"/>
    <dgm:cxn modelId="{AFD006F2-B851-4A7B-A017-71F1774A037C}" type="presParOf" srcId="{C2287F93-223B-4D8B-8B32-D07679442793}" destId="{B6022228-F3FC-417F-89A5-19AE659A46FA}" srcOrd="6" destOrd="0" presId="urn:microsoft.com/office/officeart/2009/3/layout/HorizontalOrganizationChart"/>
    <dgm:cxn modelId="{3632B02A-F1F5-42E0-9789-189310F99B66}" type="presParOf" srcId="{C2287F93-223B-4D8B-8B32-D07679442793}" destId="{E63B06CB-A161-445A-AF17-750DE987014D}" srcOrd="7" destOrd="0" presId="urn:microsoft.com/office/officeart/2009/3/layout/HorizontalOrganizationChart"/>
    <dgm:cxn modelId="{20546BD9-DE6D-4F0B-BE93-5E623109A512}" type="presParOf" srcId="{E63B06CB-A161-445A-AF17-750DE987014D}" destId="{78059890-7F05-40F4-BD8E-579294BF2B1F}" srcOrd="0" destOrd="0" presId="urn:microsoft.com/office/officeart/2009/3/layout/HorizontalOrganizationChart"/>
    <dgm:cxn modelId="{A94EB4E6-A656-4CA2-B6B5-6245ED428817}" type="presParOf" srcId="{78059890-7F05-40F4-BD8E-579294BF2B1F}" destId="{BF5C27FA-47B1-4836-8D52-0FE98EA94417}" srcOrd="0" destOrd="0" presId="urn:microsoft.com/office/officeart/2009/3/layout/HorizontalOrganizationChart"/>
    <dgm:cxn modelId="{E8283EC1-1BEA-4F54-BF4D-5BD8D02828BB}" type="presParOf" srcId="{78059890-7F05-40F4-BD8E-579294BF2B1F}" destId="{B3D30066-AD8D-41BA-8251-32DC1101A5DE}" srcOrd="1" destOrd="0" presId="urn:microsoft.com/office/officeart/2009/3/layout/HorizontalOrganizationChart"/>
    <dgm:cxn modelId="{16C61CBB-B4DD-4DA8-9CB7-37DBD27F2474}" type="presParOf" srcId="{E63B06CB-A161-445A-AF17-750DE987014D}" destId="{BEF756D8-F53D-40DB-A01A-6B2E9C3CC4E3}" srcOrd="1" destOrd="0" presId="urn:microsoft.com/office/officeart/2009/3/layout/HorizontalOrganizationChart"/>
    <dgm:cxn modelId="{C9364885-0D64-4DFB-BAA9-8098CF93BF0A}" type="presParOf" srcId="{E63B06CB-A161-445A-AF17-750DE987014D}" destId="{C6AA1F08-4CDF-4A6B-9308-C4F067923679}" srcOrd="2" destOrd="0" presId="urn:microsoft.com/office/officeart/2009/3/layout/HorizontalOrganizationChart"/>
    <dgm:cxn modelId="{8916E175-644B-4CC1-86B5-608F0BC9D1C0}" type="presParOf" srcId="{C2287F93-223B-4D8B-8B32-D07679442793}" destId="{314D49FE-D444-4594-B546-FFD71E931ACC}" srcOrd="8" destOrd="0" presId="urn:microsoft.com/office/officeart/2009/3/layout/HorizontalOrganizationChart"/>
    <dgm:cxn modelId="{7F34D2AA-7174-4997-92BD-F20C2981BD1F}" type="presParOf" srcId="{C2287F93-223B-4D8B-8B32-D07679442793}" destId="{5B1DA3F4-00C4-49DB-ACF1-4634FD160266}" srcOrd="9" destOrd="0" presId="urn:microsoft.com/office/officeart/2009/3/layout/HorizontalOrganizationChart"/>
    <dgm:cxn modelId="{33AE22C2-C504-459A-AE0B-07E14AFD15F6}" type="presParOf" srcId="{5B1DA3F4-00C4-49DB-ACF1-4634FD160266}" destId="{50F0EC9C-0A38-40A9-84F5-D4C2D5789AEC}" srcOrd="0" destOrd="0" presId="urn:microsoft.com/office/officeart/2009/3/layout/HorizontalOrganizationChart"/>
    <dgm:cxn modelId="{0185CAE5-B3CD-4C04-B50C-982C334BD1A9}" type="presParOf" srcId="{50F0EC9C-0A38-40A9-84F5-D4C2D5789AEC}" destId="{DF8352F5-BFCA-474C-9231-9683EEAC9B41}" srcOrd="0" destOrd="0" presId="urn:microsoft.com/office/officeart/2009/3/layout/HorizontalOrganizationChart"/>
    <dgm:cxn modelId="{B198C1B8-DBF8-4D27-A0C6-D96AEF9E5352}" type="presParOf" srcId="{50F0EC9C-0A38-40A9-84F5-D4C2D5789AEC}" destId="{06EF43F2-73E3-439B-8F76-6DCE22BB7318}" srcOrd="1" destOrd="0" presId="urn:microsoft.com/office/officeart/2009/3/layout/HorizontalOrganizationChart"/>
    <dgm:cxn modelId="{1671836E-5242-4F78-B3B2-D2F0523629AE}" type="presParOf" srcId="{5B1DA3F4-00C4-49DB-ACF1-4634FD160266}" destId="{E10A31AC-09AE-4601-9CBF-F78112FAD60A}" srcOrd="1" destOrd="0" presId="urn:microsoft.com/office/officeart/2009/3/layout/HorizontalOrganizationChart"/>
    <dgm:cxn modelId="{F5802E6B-4985-4E28-9677-FE01F9263C74}" type="presParOf" srcId="{5B1DA3F4-00C4-49DB-ACF1-4634FD160266}" destId="{4D98606B-C69E-4F2D-A9D0-898602A30826}" srcOrd="2" destOrd="0" presId="urn:microsoft.com/office/officeart/2009/3/layout/HorizontalOrganizationChart"/>
    <dgm:cxn modelId="{E6EA7E6E-27A0-4CDB-A9F5-5057AFD71C4E}" type="presParOf" srcId="{C2287F93-223B-4D8B-8B32-D07679442793}" destId="{A5B41825-27F8-4AF1-A6B3-C18730A18AFC}" srcOrd="10" destOrd="0" presId="urn:microsoft.com/office/officeart/2009/3/layout/HorizontalOrganizationChart"/>
    <dgm:cxn modelId="{9F33AB66-2853-44DC-959F-E14E036DC4DE}" type="presParOf" srcId="{C2287F93-223B-4D8B-8B32-D07679442793}" destId="{625552E7-7459-4D18-9355-8D555FE1AD60}" srcOrd="11" destOrd="0" presId="urn:microsoft.com/office/officeart/2009/3/layout/HorizontalOrganizationChart"/>
    <dgm:cxn modelId="{23ABFB6B-7AE5-4BFD-9F6D-7BA2332F7484}" type="presParOf" srcId="{625552E7-7459-4D18-9355-8D555FE1AD60}" destId="{00852483-8050-427F-B96A-DBE9BD9694FB}" srcOrd="0" destOrd="0" presId="urn:microsoft.com/office/officeart/2009/3/layout/HorizontalOrganizationChart"/>
    <dgm:cxn modelId="{975A5F88-21D3-4AA0-BFA3-D3CF1884A85E}" type="presParOf" srcId="{00852483-8050-427F-B96A-DBE9BD9694FB}" destId="{296C85AD-7C99-4295-A671-3D49AE5A6C88}" srcOrd="0" destOrd="0" presId="urn:microsoft.com/office/officeart/2009/3/layout/HorizontalOrganizationChart"/>
    <dgm:cxn modelId="{0D44A93B-A28E-4EB9-90F4-1E5BF1833210}" type="presParOf" srcId="{00852483-8050-427F-B96A-DBE9BD9694FB}" destId="{ACB2AB77-DAEE-4AA6-AB0D-0E8E664A7891}" srcOrd="1" destOrd="0" presId="urn:microsoft.com/office/officeart/2009/3/layout/HorizontalOrganizationChart"/>
    <dgm:cxn modelId="{A7B3872C-CBAC-41A1-894B-2A8E36BC41FA}" type="presParOf" srcId="{625552E7-7459-4D18-9355-8D555FE1AD60}" destId="{8B75C227-ED81-47EE-9E36-1DCAB99A280B}" srcOrd="1" destOrd="0" presId="urn:microsoft.com/office/officeart/2009/3/layout/HorizontalOrganizationChart"/>
    <dgm:cxn modelId="{F5BC5B4D-9F53-47AA-8386-87041CFDE4E9}" type="presParOf" srcId="{625552E7-7459-4D18-9355-8D555FE1AD60}" destId="{8502CC60-8DF1-489D-8F74-36ED1EA1EBB9}" srcOrd="2" destOrd="0" presId="urn:microsoft.com/office/officeart/2009/3/layout/HorizontalOrganizationChart"/>
    <dgm:cxn modelId="{A6A6C03E-628B-49A4-B486-64DDD38C53A2}" type="presParOf" srcId="{C2287F93-223B-4D8B-8B32-D07679442793}" destId="{E91706D2-CBF0-4890-B19F-E3280A830811}" srcOrd="12" destOrd="0" presId="urn:microsoft.com/office/officeart/2009/3/layout/HorizontalOrganizationChart"/>
    <dgm:cxn modelId="{6061434A-6619-43C7-A907-A0BF2D0E3D75}" type="presParOf" srcId="{C2287F93-223B-4D8B-8B32-D07679442793}" destId="{9313E8F8-254F-435B-934B-7762D4EA773C}" srcOrd="13" destOrd="0" presId="urn:microsoft.com/office/officeart/2009/3/layout/HorizontalOrganizationChart"/>
    <dgm:cxn modelId="{7C9FECFC-E923-4046-B207-72578E055880}" type="presParOf" srcId="{9313E8F8-254F-435B-934B-7762D4EA773C}" destId="{5D19668A-7EEC-4354-AEFE-D58370AE53DB}" srcOrd="0" destOrd="0" presId="urn:microsoft.com/office/officeart/2009/3/layout/HorizontalOrganizationChart"/>
    <dgm:cxn modelId="{D33DAC4A-FE36-4404-A604-1A13BCB492B8}" type="presParOf" srcId="{5D19668A-7EEC-4354-AEFE-D58370AE53DB}" destId="{EE18AB29-D2EC-41CD-987C-408136F19915}" srcOrd="0" destOrd="0" presId="urn:microsoft.com/office/officeart/2009/3/layout/HorizontalOrganizationChart"/>
    <dgm:cxn modelId="{7C3C6C65-9FAF-42DF-973E-7D55C129CCCE}" type="presParOf" srcId="{5D19668A-7EEC-4354-AEFE-D58370AE53DB}" destId="{E75250A7-A38C-45F6-9325-7055BC0E7F8B}" srcOrd="1" destOrd="0" presId="urn:microsoft.com/office/officeart/2009/3/layout/HorizontalOrganizationChart"/>
    <dgm:cxn modelId="{CB1FD41B-D7A1-433F-BBDF-63C43C9F09F5}" type="presParOf" srcId="{9313E8F8-254F-435B-934B-7762D4EA773C}" destId="{22AC0F35-5645-40B8-BAAE-3A01DCA29E46}" srcOrd="1" destOrd="0" presId="urn:microsoft.com/office/officeart/2009/3/layout/HorizontalOrganizationChart"/>
    <dgm:cxn modelId="{F57A2829-E43D-4180-AB9C-948028A65033}" type="presParOf" srcId="{9313E8F8-254F-435B-934B-7762D4EA773C}" destId="{7ADB7052-EA56-452E-B00F-B9396177C4AA}" srcOrd="2" destOrd="0" presId="urn:microsoft.com/office/officeart/2009/3/layout/HorizontalOrganizationChart"/>
    <dgm:cxn modelId="{F4F3E1D7-9AEF-4ED5-8C5A-504EF09120C4}" type="presParOf" srcId="{C2287F93-223B-4D8B-8B32-D07679442793}" destId="{FA3F69D9-533D-4F9C-9938-D67B4AB90FF7}" srcOrd="14" destOrd="0" presId="urn:microsoft.com/office/officeart/2009/3/layout/HorizontalOrganizationChart"/>
    <dgm:cxn modelId="{31E16C72-A5DA-4D0A-ADB4-FED2501C4B38}" type="presParOf" srcId="{C2287F93-223B-4D8B-8B32-D07679442793}" destId="{48D32A32-2EDC-4FD2-9F03-69925FE0351C}" srcOrd="15" destOrd="0" presId="urn:microsoft.com/office/officeart/2009/3/layout/HorizontalOrganizationChart"/>
    <dgm:cxn modelId="{0E050913-844E-45E8-BE64-1B63BB6A1BED}" type="presParOf" srcId="{48D32A32-2EDC-4FD2-9F03-69925FE0351C}" destId="{3DB2DF8C-EC9C-478D-A900-FE903D80FFFB}" srcOrd="0" destOrd="0" presId="urn:microsoft.com/office/officeart/2009/3/layout/HorizontalOrganizationChart"/>
    <dgm:cxn modelId="{BA90D941-B618-41EE-8C02-758B4BF3374A}" type="presParOf" srcId="{3DB2DF8C-EC9C-478D-A900-FE903D80FFFB}" destId="{69AF721A-949A-4C0E-8180-6856979894CF}" srcOrd="0" destOrd="0" presId="urn:microsoft.com/office/officeart/2009/3/layout/HorizontalOrganizationChart"/>
    <dgm:cxn modelId="{1A5E3B6B-EAA6-4A16-BAE0-04BBCF37BC52}" type="presParOf" srcId="{3DB2DF8C-EC9C-478D-A900-FE903D80FFFB}" destId="{3144C564-6506-4A39-BF15-1E25D41270EC}" srcOrd="1" destOrd="0" presId="urn:microsoft.com/office/officeart/2009/3/layout/HorizontalOrganizationChart"/>
    <dgm:cxn modelId="{683D6C9E-95E0-46D8-BFF2-22B7DE9DB3DA}" type="presParOf" srcId="{48D32A32-2EDC-4FD2-9F03-69925FE0351C}" destId="{04A478C3-CE79-4D8A-B737-1DA01C346583}" srcOrd="1" destOrd="0" presId="urn:microsoft.com/office/officeart/2009/3/layout/HorizontalOrganizationChart"/>
    <dgm:cxn modelId="{805AFE71-4312-4617-9FA4-B5F9647F3A47}" type="presParOf" srcId="{48D32A32-2EDC-4FD2-9F03-69925FE0351C}" destId="{13C40EF6-8659-4135-BB7A-CA1A83C7999B}" srcOrd="2" destOrd="0" presId="urn:microsoft.com/office/officeart/2009/3/layout/HorizontalOrganizationChart"/>
    <dgm:cxn modelId="{9470FD32-0A22-43C5-BCA1-FC150FFF9C63}" type="presParOf" srcId="{C2287F93-223B-4D8B-8B32-D07679442793}" destId="{80073AC8-E0C3-4284-B699-552D02C2CA40}" srcOrd="16" destOrd="0" presId="urn:microsoft.com/office/officeart/2009/3/layout/HorizontalOrganizationChart"/>
    <dgm:cxn modelId="{5C35BCA4-7A33-446A-BE4B-B62A11E1970B}" type="presParOf" srcId="{C2287F93-223B-4D8B-8B32-D07679442793}" destId="{892D6887-93B2-41B9-9840-6A725C28989D}" srcOrd="17" destOrd="0" presId="urn:microsoft.com/office/officeart/2009/3/layout/HorizontalOrganizationChart"/>
    <dgm:cxn modelId="{BBF18BB3-E03D-42A4-9CB6-FFEAAB39B5FD}" type="presParOf" srcId="{892D6887-93B2-41B9-9840-6A725C28989D}" destId="{4E1E878F-DB06-4B67-90E6-C1B5850365A0}" srcOrd="0" destOrd="0" presId="urn:microsoft.com/office/officeart/2009/3/layout/HorizontalOrganizationChart"/>
    <dgm:cxn modelId="{8F14A04D-1856-4425-8684-B2DAD8F4978C}" type="presParOf" srcId="{4E1E878F-DB06-4B67-90E6-C1B5850365A0}" destId="{52B83E15-2949-4677-BFDB-2FE2337E9FAE}" srcOrd="0" destOrd="0" presId="urn:microsoft.com/office/officeart/2009/3/layout/HorizontalOrganizationChart"/>
    <dgm:cxn modelId="{B7AFD3B0-9628-467D-9808-6375A15E0F66}" type="presParOf" srcId="{4E1E878F-DB06-4B67-90E6-C1B5850365A0}" destId="{48BAFB85-E567-4CC7-A60E-B1FEB6431F85}" srcOrd="1" destOrd="0" presId="urn:microsoft.com/office/officeart/2009/3/layout/HorizontalOrganizationChart"/>
    <dgm:cxn modelId="{B976C6E1-F564-408F-9E7A-07D0AA74DE11}" type="presParOf" srcId="{892D6887-93B2-41B9-9840-6A725C28989D}" destId="{A1B35469-4712-441F-9905-4BC273582D2E}" srcOrd="1" destOrd="0" presId="urn:microsoft.com/office/officeart/2009/3/layout/HorizontalOrganizationChart"/>
    <dgm:cxn modelId="{7BC08C59-D8EF-4B86-B94B-2CB813DD8BEE}" type="presParOf" srcId="{892D6887-93B2-41B9-9840-6A725C28989D}" destId="{B7C7442B-8AB1-4000-9E7B-0DE884F35CD5}" srcOrd="2" destOrd="0" presId="urn:microsoft.com/office/officeart/2009/3/layout/HorizontalOrganizationChart"/>
    <dgm:cxn modelId="{B966DA89-DE36-41ED-A987-5FCACD71915F}" type="presParOf" srcId="{C2287F93-223B-4D8B-8B32-D07679442793}" destId="{081725C5-7DD9-4427-BBE8-EDC0B9B65B79}" srcOrd="18" destOrd="0" presId="urn:microsoft.com/office/officeart/2009/3/layout/HorizontalOrganizationChart"/>
    <dgm:cxn modelId="{EC0D57FE-6EE7-4AED-A727-A95BE57A976C}" type="presParOf" srcId="{C2287F93-223B-4D8B-8B32-D07679442793}" destId="{DB5F75E0-FE8E-47FC-A95A-884AF65079CD}" srcOrd="19" destOrd="0" presId="urn:microsoft.com/office/officeart/2009/3/layout/HorizontalOrganizationChart"/>
    <dgm:cxn modelId="{974ACF40-6DF0-4E9C-A7B9-31A95E78FC3C}" type="presParOf" srcId="{DB5F75E0-FE8E-47FC-A95A-884AF65079CD}" destId="{53FBD7AB-0D7F-4EBF-B495-14B68CB7F5EC}" srcOrd="0" destOrd="0" presId="urn:microsoft.com/office/officeart/2009/3/layout/HorizontalOrganizationChart"/>
    <dgm:cxn modelId="{22BA8934-DAC8-43A3-9777-A51FBBF42117}" type="presParOf" srcId="{53FBD7AB-0D7F-4EBF-B495-14B68CB7F5EC}" destId="{1DA99C98-9A64-4E65-8379-6B13BC1BDC1A}" srcOrd="0" destOrd="0" presId="urn:microsoft.com/office/officeart/2009/3/layout/HorizontalOrganizationChart"/>
    <dgm:cxn modelId="{6C5A01DA-6888-40F8-B53D-1A7B2DC785E1}" type="presParOf" srcId="{53FBD7AB-0D7F-4EBF-B495-14B68CB7F5EC}" destId="{19CE268C-3571-4BB8-B56A-34EB5914CC24}" srcOrd="1" destOrd="0" presId="urn:microsoft.com/office/officeart/2009/3/layout/HorizontalOrganizationChart"/>
    <dgm:cxn modelId="{2110F3A8-1F21-4840-A0AA-E3FCDDB1F39F}" type="presParOf" srcId="{DB5F75E0-FE8E-47FC-A95A-884AF65079CD}" destId="{473D1A6E-3E5C-4505-B5E0-4B3C21EBAC76}" srcOrd="1" destOrd="0" presId="urn:microsoft.com/office/officeart/2009/3/layout/HorizontalOrganizationChart"/>
    <dgm:cxn modelId="{BD7C4B5F-F2C3-4FA4-9B4B-E09F04BB43A6}" type="presParOf" srcId="{DB5F75E0-FE8E-47FC-A95A-884AF65079CD}" destId="{F9CDCBE8-64A1-4BC0-B6F1-F285458EF9B6}" srcOrd="2" destOrd="0" presId="urn:microsoft.com/office/officeart/2009/3/layout/HorizontalOrganizationChart"/>
    <dgm:cxn modelId="{D853CC55-4EB5-4E3E-BF54-AD18FEBB5A59}" type="presParOf" srcId="{EFAFD969-24CA-4084-8FF4-E818497D7C94}" destId="{48723D7E-3979-4F65-857B-849D8608C74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BA7AC-4022-4EE3-9993-4E6F80726286}">
      <dsp:nvSpPr>
        <dsp:cNvPr id="0" name=""/>
        <dsp:cNvSpPr/>
      </dsp:nvSpPr>
      <dsp:spPr>
        <a:xfrm>
          <a:off x="1890303" y="2032000"/>
          <a:ext cx="330770" cy="1777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5" y="0"/>
              </a:lnTo>
              <a:lnTo>
                <a:pt x="165385" y="1777891"/>
              </a:lnTo>
              <a:lnTo>
                <a:pt x="330770" y="1777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9824B-F686-4CE9-8EC6-E8AC528B8BDF}">
      <dsp:nvSpPr>
        <dsp:cNvPr id="0" name=""/>
        <dsp:cNvSpPr/>
      </dsp:nvSpPr>
      <dsp:spPr>
        <a:xfrm>
          <a:off x="1890303" y="2032000"/>
          <a:ext cx="330770" cy="1066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5" y="0"/>
              </a:lnTo>
              <a:lnTo>
                <a:pt x="165385" y="1066734"/>
              </a:lnTo>
              <a:lnTo>
                <a:pt x="330770" y="1066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24711-FC2F-4682-995F-BD4D97A74E6E}">
      <dsp:nvSpPr>
        <dsp:cNvPr id="0" name=""/>
        <dsp:cNvSpPr/>
      </dsp:nvSpPr>
      <dsp:spPr>
        <a:xfrm>
          <a:off x="1890303" y="2032000"/>
          <a:ext cx="330770" cy="355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5" y="0"/>
              </a:lnTo>
              <a:lnTo>
                <a:pt x="165385" y="355578"/>
              </a:lnTo>
              <a:lnTo>
                <a:pt x="330770" y="3555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9564C-236E-4485-808B-5C73828617C0}">
      <dsp:nvSpPr>
        <dsp:cNvPr id="0" name=""/>
        <dsp:cNvSpPr/>
      </dsp:nvSpPr>
      <dsp:spPr>
        <a:xfrm>
          <a:off x="3874926" y="1676421"/>
          <a:ext cx="330770" cy="711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5" y="0"/>
              </a:lnTo>
              <a:lnTo>
                <a:pt x="165385" y="711156"/>
              </a:lnTo>
              <a:lnTo>
                <a:pt x="330770" y="711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FA516-DBDE-4155-AE47-ABA4F6DD4E73}">
      <dsp:nvSpPr>
        <dsp:cNvPr id="0" name=""/>
        <dsp:cNvSpPr/>
      </dsp:nvSpPr>
      <dsp:spPr>
        <a:xfrm>
          <a:off x="3874926" y="1630701"/>
          <a:ext cx="330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3C15-9770-4CB7-908B-80B3D037C928}">
      <dsp:nvSpPr>
        <dsp:cNvPr id="0" name=""/>
        <dsp:cNvSpPr/>
      </dsp:nvSpPr>
      <dsp:spPr>
        <a:xfrm>
          <a:off x="3874926" y="965265"/>
          <a:ext cx="330770" cy="711156"/>
        </a:xfrm>
        <a:custGeom>
          <a:avLst/>
          <a:gdLst/>
          <a:ahLst/>
          <a:cxnLst/>
          <a:rect l="0" t="0" r="0" b="0"/>
          <a:pathLst>
            <a:path>
              <a:moveTo>
                <a:pt x="0" y="711156"/>
              </a:moveTo>
              <a:lnTo>
                <a:pt x="165385" y="711156"/>
              </a:lnTo>
              <a:lnTo>
                <a:pt x="165385" y="0"/>
              </a:lnTo>
              <a:lnTo>
                <a:pt x="33077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3AEB-554B-45D1-95CE-D0C2AA3364CB}">
      <dsp:nvSpPr>
        <dsp:cNvPr id="0" name=""/>
        <dsp:cNvSpPr/>
      </dsp:nvSpPr>
      <dsp:spPr>
        <a:xfrm>
          <a:off x="1890303" y="1676421"/>
          <a:ext cx="330770" cy="355578"/>
        </a:xfrm>
        <a:custGeom>
          <a:avLst/>
          <a:gdLst/>
          <a:ahLst/>
          <a:cxnLst/>
          <a:rect l="0" t="0" r="0" b="0"/>
          <a:pathLst>
            <a:path>
              <a:moveTo>
                <a:pt x="0" y="355578"/>
              </a:moveTo>
              <a:lnTo>
                <a:pt x="165385" y="355578"/>
              </a:lnTo>
              <a:lnTo>
                <a:pt x="165385" y="0"/>
              </a:lnTo>
              <a:lnTo>
                <a:pt x="33077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FFAB4-E808-47DE-A281-F58FDD79A8B2}">
      <dsp:nvSpPr>
        <dsp:cNvPr id="0" name=""/>
        <dsp:cNvSpPr/>
      </dsp:nvSpPr>
      <dsp:spPr>
        <a:xfrm>
          <a:off x="1890303" y="965265"/>
          <a:ext cx="330770" cy="1066734"/>
        </a:xfrm>
        <a:custGeom>
          <a:avLst/>
          <a:gdLst/>
          <a:ahLst/>
          <a:cxnLst/>
          <a:rect l="0" t="0" r="0" b="0"/>
          <a:pathLst>
            <a:path>
              <a:moveTo>
                <a:pt x="0" y="1066734"/>
              </a:moveTo>
              <a:lnTo>
                <a:pt x="165385" y="1066734"/>
              </a:lnTo>
              <a:lnTo>
                <a:pt x="165385" y="0"/>
              </a:lnTo>
              <a:lnTo>
                <a:pt x="33077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A98B4-22D7-4D7D-98F8-A4CA5C4BD8C5}">
      <dsp:nvSpPr>
        <dsp:cNvPr id="0" name=""/>
        <dsp:cNvSpPr/>
      </dsp:nvSpPr>
      <dsp:spPr>
        <a:xfrm>
          <a:off x="1890303" y="254108"/>
          <a:ext cx="330770" cy="1777891"/>
        </a:xfrm>
        <a:custGeom>
          <a:avLst/>
          <a:gdLst/>
          <a:ahLst/>
          <a:cxnLst/>
          <a:rect l="0" t="0" r="0" b="0"/>
          <a:pathLst>
            <a:path>
              <a:moveTo>
                <a:pt x="0" y="1777891"/>
              </a:moveTo>
              <a:lnTo>
                <a:pt x="165385" y="1777891"/>
              </a:lnTo>
              <a:lnTo>
                <a:pt x="165385" y="0"/>
              </a:lnTo>
              <a:lnTo>
                <a:pt x="33077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953B-DEF5-43B5-90CD-50A697DA559A}">
      <dsp:nvSpPr>
        <dsp:cNvPr id="0" name=""/>
        <dsp:cNvSpPr/>
      </dsp:nvSpPr>
      <dsp:spPr>
        <a:xfrm>
          <a:off x="236450" y="1779787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java</a:t>
          </a:r>
          <a:r>
            <a:rPr lang="zh-CN" altLang="en-US" sz="1600" kern="1200" smtClean="0"/>
            <a:t>基础</a:t>
          </a:r>
          <a:endParaRPr lang="zh-CN" altLang="en-US" sz="1600" kern="1200"/>
        </a:p>
      </dsp:txBody>
      <dsp:txXfrm>
        <a:off x="236450" y="1779787"/>
        <a:ext cx="1653852" cy="504425"/>
      </dsp:txXfrm>
    </dsp:sp>
    <dsp:sp modelId="{1989AE39-2C90-4DB6-9557-F8545560A3BE}">
      <dsp:nvSpPr>
        <dsp:cNvPr id="0" name=""/>
        <dsp:cNvSpPr/>
      </dsp:nvSpPr>
      <dsp:spPr>
        <a:xfrm>
          <a:off x="2221073" y="1896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数据类型</a:t>
          </a:r>
          <a:endParaRPr lang="zh-CN" altLang="en-US" sz="1600" kern="1200"/>
        </a:p>
      </dsp:txBody>
      <dsp:txXfrm>
        <a:off x="2221073" y="1896"/>
        <a:ext cx="1653852" cy="504425"/>
      </dsp:txXfrm>
    </dsp:sp>
    <dsp:sp modelId="{1977115B-6D6F-42F5-9771-CC254AB10A7B}">
      <dsp:nvSpPr>
        <dsp:cNvPr id="0" name=""/>
        <dsp:cNvSpPr/>
      </dsp:nvSpPr>
      <dsp:spPr>
        <a:xfrm>
          <a:off x="2221073" y="713052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逻辑运算</a:t>
          </a:r>
          <a:r>
            <a:rPr lang="en-US" altLang="zh-CN" sz="1600" kern="1200" smtClean="0"/>
            <a:t>/</a:t>
          </a:r>
          <a:r>
            <a:rPr lang="zh-CN" altLang="en-US" sz="1600" kern="1200" smtClean="0"/>
            <a:t>流程控制</a:t>
          </a:r>
          <a:endParaRPr lang="zh-CN" altLang="en-US" sz="1600" kern="1200"/>
        </a:p>
      </dsp:txBody>
      <dsp:txXfrm>
        <a:off x="2221073" y="713052"/>
        <a:ext cx="1653852" cy="504425"/>
      </dsp:txXfrm>
    </dsp:sp>
    <dsp:sp modelId="{DEB56249-1512-4E1A-8CA0-F2DC0F87B841}">
      <dsp:nvSpPr>
        <dsp:cNvPr id="0" name=""/>
        <dsp:cNvSpPr/>
      </dsp:nvSpPr>
      <dsp:spPr>
        <a:xfrm>
          <a:off x="2221073" y="1424209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面向对象</a:t>
          </a:r>
          <a:endParaRPr lang="zh-CN" altLang="en-US" sz="1600" kern="1200"/>
        </a:p>
      </dsp:txBody>
      <dsp:txXfrm>
        <a:off x="2221073" y="1424209"/>
        <a:ext cx="1653852" cy="504425"/>
      </dsp:txXfrm>
    </dsp:sp>
    <dsp:sp modelId="{7ACDD478-B108-4912-A92F-532389F41D8E}">
      <dsp:nvSpPr>
        <dsp:cNvPr id="0" name=""/>
        <dsp:cNvSpPr/>
      </dsp:nvSpPr>
      <dsp:spPr>
        <a:xfrm>
          <a:off x="4205696" y="713052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继承</a:t>
          </a:r>
          <a:endParaRPr lang="zh-CN" altLang="en-US" sz="1600" kern="1200"/>
        </a:p>
      </dsp:txBody>
      <dsp:txXfrm>
        <a:off x="4205696" y="713052"/>
        <a:ext cx="1653852" cy="504425"/>
      </dsp:txXfrm>
    </dsp:sp>
    <dsp:sp modelId="{BEF44012-D382-4649-9109-F07FC9BDD15E}">
      <dsp:nvSpPr>
        <dsp:cNvPr id="0" name=""/>
        <dsp:cNvSpPr/>
      </dsp:nvSpPr>
      <dsp:spPr>
        <a:xfrm>
          <a:off x="4205696" y="1424209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封装</a:t>
          </a:r>
          <a:endParaRPr lang="zh-CN" altLang="en-US" sz="1600" kern="1200"/>
        </a:p>
      </dsp:txBody>
      <dsp:txXfrm>
        <a:off x="4205696" y="1424209"/>
        <a:ext cx="1653852" cy="504425"/>
      </dsp:txXfrm>
    </dsp:sp>
    <dsp:sp modelId="{11CCE03E-84AA-4A4D-9DC1-5B1EBD5CC7DF}">
      <dsp:nvSpPr>
        <dsp:cNvPr id="0" name=""/>
        <dsp:cNvSpPr/>
      </dsp:nvSpPr>
      <dsp:spPr>
        <a:xfrm>
          <a:off x="4205696" y="2135365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多台</a:t>
          </a:r>
          <a:endParaRPr lang="zh-CN" altLang="en-US" sz="1600" kern="1200"/>
        </a:p>
      </dsp:txBody>
      <dsp:txXfrm>
        <a:off x="4205696" y="2135365"/>
        <a:ext cx="1653852" cy="504425"/>
      </dsp:txXfrm>
    </dsp:sp>
    <dsp:sp modelId="{252F3114-D033-4D2E-9BE2-FBAAA3BDDE72}">
      <dsp:nvSpPr>
        <dsp:cNvPr id="0" name=""/>
        <dsp:cNvSpPr/>
      </dsp:nvSpPr>
      <dsp:spPr>
        <a:xfrm>
          <a:off x="2221073" y="2135365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抽象类和接口</a:t>
          </a:r>
          <a:endParaRPr lang="zh-CN" altLang="en-US" sz="1600" kern="1200"/>
        </a:p>
      </dsp:txBody>
      <dsp:txXfrm>
        <a:off x="2221073" y="2135365"/>
        <a:ext cx="1653852" cy="504425"/>
      </dsp:txXfrm>
    </dsp:sp>
    <dsp:sp modelId="{1BF2B257-AA3A-45ED-AE2E-BD3379C43EFB}">
      <dsp:nvSpPr>
        <dsp:cNvPr id="0" name=""/>
        <dsp:cNvSpPr/>
      </dsp:nvSpPr>
      <dsp:spPr>
        <a:xfrm>
          <a:off x="2221073" y="2846522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异常</a:t>
          </a:r>
          <a:endParaRPr lang="zh-CN" altLang="en-US" sz="1600" kern="1200"/>
        </a:p>
      </dsp:txBody>
      <dsp:txXfrm>
        <a:off x="2221073" y="2846522"/>
        <a:ext cx="1653852" cy="504425"/>
      </dsp:txXfrm>
    </dsp:sp>
    <dsp:sp modelId="{C77AD542-0E71-49D7-B22D-FC84C457173A}">
      <dsp:nvSpPr>
        <dsp:cNvPr id="0" name=""/>
        <dsp:cNvSpPr/>
      </dsp:nvSpPr>
      <dsp:spPr>
        <a:xfrm>
          <a:off x="2221073" y="3557678"/>
          <a:ext cx="1653852" cy="504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容器</a:t>
          </a:r>
          <a:r>
            <a:rPr lang="en-US" altLang="zh-CN" sz="1600" kern="1200" smtClean="0"/>
            <a:t>/</a:t>
          </a:r>
          <a:r>
            <a:rPr lang="zh-CN" altLang="en-US" sz="1600" kern="1200" smtClean="0"/>
            <a:t>集合</a:t>
          </a:r>
          <a:endParaRPr lang="zh-CN" altLang="en-US" sz="1600" kern="1200"/>
        </a:p>
      </dsp:txBody>
      <dsp:txXfrm>
        <a:off x="2221073" y="3557678"/>
        <a:ext cx="1653852" cy="504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B312B-0645-480E-8EA1-78DB8959B94D}">
      <dsp:nvSpPr>
        <dsp:cNvPr id="0" name=""/>
        <dsp:cNvSpPr/>
      </dsp:nvSpPr>
      <dsp:spPr>
        <a:xfrm>
          <a:off x="4040596" y="3132347"/>
          <a:ext cx="271735" cy="2921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867" y="0"/>
              </a:lnTo>
              <a:lnTo>
                <a:pt x="135867" y="2921154"/>
              </a:lnTo>
              <a:lnTo>
                <a:pt x="271735" y="29211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54D99-2DC8-41DA-9D13-A44A50246A77}">
      <dsp:nvSpPr>
        <dsp:cNvPr id="0" name=""/>
        <dsp:cNvSpPr/>
      </dsp:nvSpPr>
      <dsp:spPr>
        <a:xfrm>
          <a:off x="4040596" y="3132347"/>
          <a:ext cx="271735" cy="2336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867" y="0"/>
              </a:lnTo>
              <a:lnTo>
                <a:pt x="135867" y="2336923"/>
              </a:lnTo>
              <a:lnTo>
                <a:pt x="271735" y="2336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11048-7665-4EEF-AAB6-9FBF6EEBF300}">
      <dsp:nvSpPr>
        <dsp:cNvPr id="0" name=""/>
        <dsp:cNvSpPr/>
      </dsp:nvSpPr>
      <dsp:spPr>
        <a:xfrm>
          <a:off x="4040596" y="3132347"/>
          <a:ext cx="271735" cy="1752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867" y="0"/>
              </a:lnTo>
              <a:lnTo>
                <a:pt x="135867" y="1752692"/>
              </a:lnTo>
              <a:lnTo>
                <a:pt x="271735" y="17526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B4C2E-256F-469C-8297-924C99560194}">
      <dsp:nvSpPr>
        <dsp:cNvPr id="0" name=""/>
        <dsp:cNvSpPr/>
      </dsp:nvSpPr>
      <dsp:spPr>
        <a:xfrm>
          <a:off x="4040596" y="3132347"/>
          <a:ext cx="271735" cy="1168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867" y="0"/>
              </a:lnTo>
              <a:lnTo>
                <a:pt x="135867" y="1168461"/>
              </a:lnTo>
              <a:lnTo>
                <a:pt x="271735" y="1168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25D40-2D26-464C-93AA-8D2552439A98}">
      <dsp:nvSpPr>
        <dsp:cNvPr id="0" name=""/>
        <dsp:cNvSpPr/>
      </dsp:nvSpPr>
      <dsp:spPr>
        <a:xfrm>
          <a:off x="4040596" y="3132347"/>
          <a:ext cx="271735" cy="584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867" y="0"/>
              </a:lnTo>
              <a:lnTo>
                <a:pt x="135867" y="584230"/>
              </a:lnTo>
              <a:lnTo>
                <a:pt x="271735" y="5842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8249E-406D-488F-AE96-EBAEEF8AC3E9}">
      <dsp:nvSpPr>
        <dsp:cNvPr id="0" name=""/>
        <dsp:cNvSpPr/>
      </dsp:nvSpPr>
      <dsp:spPr>
        <a:xfrm>
          <a:off x="4040596" y="3086628"/>
          <a:ext cx="271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1735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FDF03-D15B-410A-AD32-E7DD0CCB56F6}">
      <dsp:nvSpPr>
        <dsp:cNvPr id="0" name=""/>
        <dsp:cNvSpPr/>
      </dsp:nvSpPr>
      <dsp:spPr>
        <a:xfrm>
          <a:off x="4040596" y="2548117"/>
          <a:ext cx="271735" cy="584230"/>
        </a:xfrm>
        <a:custGeom>
          <a:avLst/>
          <a:gdLst/>
          <a:ahLst/>
          <a:cxnLst/>
          <a:rect l="0" t="0" r="0" b="0"/>
          <a:pathLst>
            <a:path>
              <a:moveTo>
                <a:pt x="0" y="584230"/>
              </a:moveTo>
              <a:lnTo>
                <a:pt x="135867" y="584230"/>
              </a:lnTo>
              <a:lnTo>
                <a:pt x="135867" y="0"/>
              </a:lnTo>
              <a:lnTo>
                <a:pt x="27173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8714E-7B94-48B0-9DF7-4D36797B981C}">
      <dsp:nvSpPr>
        <dsp:cNvPr id="0" name=""/>
        <dsp:cNvSpPr/>
      </dsp:nvSpPr>
      <dsp:spPr>
        <a:xfrm>
          <a:off x="4040596" y="1963886"/>
          <a:ext cx="271735" cy="1168461"/>
        </a:xfrm>
        <a:custGeom>
          <a:avLst/>
          <a:gdLst/>
          <a:ahLst/>
          <a:cxnLst/>
          <a:rect l="0" t="0" r="0" b="0"/>
          <a:pathLst>
            <a:path>
              <a:moveTo>
                <a:pt x="0" y="1168461"/>
              </a:moveTo>
              <a:lnTo>
                <a:pt x="135867" y="1168461"/>
              </a:lnTo>
              <a:lnTo>
                <a:pt x="135867" y="0"/>
              </a:lnTo>
              <a:lnTo>
                <a:pt x="27173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9BE39-44E0-4E08-BE06-D976B735BDA5}">
      <dsp:nvSpPr>
        <dsp:cNvPr id="0" name=""/>
        <dsp:cNvSpPr/>
      </dsp:nvSpPr>
      <dsp:spPr>
        <a:xfrm>
          <a:off x="4040596" y="1379655"/>
          <a:ext cx="271735" cy="1752692"/>
        </a:xfrm>
        <a:custGeom>
          <a:avLst/>
          <a:gdLst/>
          <a:ahLst/>
          <a:cxnLst/>
          <a:rect l="0" t="0" r="0" b="0"/>
          <a:pathLst>
            <a:path>
              <a:moveTo>
                <a:pt x="0" y="1752692"/>
              </a:moveTo>
              <a:lnTo>
                <a:pt x="135867" y="1752692"/>
              </a:lnTo>
              <a:lnTo>
                <a:pt x="135867" y="0"/>
              </a:lnTo>
              <a:lnTo>
                <a:pt x="27173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0EEC9-D400-4677-87B7-041280DCBD5D}">
      <dsp:nvSpPr>
        <dsp:cNvPr id="0" name=""/>
        <dsp:cNvSpPr/>
      </dsp:nvSpPr>
      <dsp:spPr>
        <a:xfrm>
          <a:off x="4040596" y="795424"/>
          <a:ext cx="271735" cy="2336923"/>
        </a:xfrm>
        <a:custGeom>
          <a:avLst/>
          <a:gdLst/>
          <a:ahLst/>
          <a:cxnLst/>
          <a:rect l="0" t="0" r="0" b="0"/>
          <a:pathLst>
            <a:path>
              <a:moveTo>
                <a:pt x="0" y="2336923"/>
              </a:moveTo>
              <a:lnTo>
                <a:pt x="135867" y="2336923"/>
              </a:lnTo>
              <a:lnTo>
                <a:pt x="135867" y="0"/>
              </a:lnTo>
              <a:lnTo>
                <a:pt x="27173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A98B4-22D7-4D7D-98F8-A4CA5C4BD8C5}">
      <dsp:nvSpPr>
        <dsp:cNvPr id="0" name=""/>
        <dsp:cNvSpPr/>
      </dsp:nvSpPr>
      <dsp:spPr>
        <a:xfrm>
          <a:off x="4040596" y="211193"/>
          <a:ext cx="271735" cy="2921154"/>
        </a:xfrm>
        <a:custGeom>
          <a:avLst/>
          <a:gdLst/>
          <a:ahLst/>
          <a:cxnLst/>
          <a:rect l="0" t="0" r="0" b="0"/>
          <a:pathLst>
            <a:path>
              <a:moveTo>
                <a:pt x="0" y="2921154"/>
              </a:moveTo>
              <a:lnTo>
                <a:pt x="135867" y="2921154"/>
              </a:lnTo>
              <a:lnTo>
                <a:pt x="135867" y="0"/>
              </a:lnTo>
              <a:lnTo>
                <a:pt x="27173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953B-DEF5-43B5-90CD-50A697DA559A}">
      <dsp:nvSpPr>
        <dsp:cNvPr id="0" name=""/>
        <dsp:cNvSpPr/>
      </dsp:nvSpPr>
      <dsp:spPr>
        <a:xfrm>
          <a:off x="2681920" y="2925149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java</a:t>
          </a:r>
          <a:r>
            <a:rPr lang="zh-CN" altLang="en-US" sz="1300" kern="1200" smtClean="0"/>
            <a:t>高级</a:t>
          </a:r>
          <a:endParaRPr lang="zh-CN" altLang="en-US" sz="1300" kern="1200"/>
        </a:p>
      </dsp:txBody>
      <dsp:txXfrm>
        <a:off x="2681920" y="2925149"/>
        <a:ext cx="1358676" cy="414396"/>
      </dsp:txXfrm>
    </dsp:sp>
    <dsp:sp modelId="{1989AE39-2C90-4DB6-9557-F8545560A3BE}">
      <dsp:nvSpPr>
        <dsp:cNvPr id="0" name=""/>
        <dsp:cNvSpPr/>
      </dsp:nvSpPr>
      <dsp:spPr>
        <a:xfrm>
          <a:off x="4312331" y="3995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多线程</a:t>
          </a:r>
          <a:endParaRPr lang="zh-CN" altLang="en-US" sz="1300" kern="1200"/>
        </a:p>
      </dsp:txBody>
      <dsp:txXfrm>
        <a:off x="4312331" y="3995"/>
        <a:ext cx="1358676" cy="414396"/>
      </dsp:txXfrm>
    </dsp:sp>
    <dsp:sp modelId="{7E96681D-C34A-442B-826B-37EDDDC51A04}">
      <dsp:nvSpPr>
        <dsp:cNvPr id="0" name=""/>
        <dsp:cNvSpPr/>
      </dsp:nvSpPr>
      <dsp:spPr>
        <a:xfrm>
          <a:off x="4312331" y="588226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泛型</a:t>
          </a:r>
          <a:endParaRPr lang="zh-CN" altLang="en-US" sz="1300" kern="1200"/>
        </a:p>
      </dsp:txBody>
      <dsp:txXfrm>
        <a:off x="4312331" y="588226"/>
        <a:ext cx="1358676" cy="414396"/>
      </dsp:txXfrm>
    </dsp:sp>
    <dsp:sp modelId="{B5CEED72-0364-4FC7-B788-7E03248302A4}">
      <dsp:nvSpPr>
        <dsp:cNvPr id="0" name=""/>
        <dsp:cNvSpPr/>
      </dsp:nvSpPr>
      <dsp:spPr>
        <a:xfrm>
          <a:off x="4312331" y="1172457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IO/NIO/</a:t>
          </a:r>
          <a:r>
            <a:rPr lang="zh-CN" altLang="en-US" sz="1300" kern="1200" smtClean="0"/>
            <a:t>序列化</a:t>
          </a:r>
          <a:endParaRPr lang="zh-CN" altLang="en-US" sz="1300" kern="1200"/>
        </a:p>
      </dsp:txBody>
      <dsp:txXfrm>
        <a:off x="4312331" y="1172457"/>
        <a:ext cx="1358676" cy="414396"/>
      </dsp:txXfrm>
    </dsp:sp>
    <dsp:sp modelId="{EA02D271-8DA8-44B4-8931-34C7A95DD010}">
      <dsp:nvSpPr>
        <dsp:cNvPr id="0" name=""/>
        <dsp:cNvSpPr/>
      </dsp:nvSpPr>
      <dsp:spPr>
        <a:xfrm>
          <a:off x="4312331" y="1756688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网络通信</a:t>
          </a:r>
          <a:endParaRPr lang="zh-CN" altLang="en-US" sz="1300" kern="1200"/>
        </a:p>
      </dsp:txBody>
      <dsp:txXfrm>
        <a:off x="4312331" y="1756688"/>
        <a:ext cx="1358676" cy="414396"/>
      </dsp:txXfrm>
    </dsp:sp>
    <dsp:sp modelId="{9F2D1C0C-4667-461F-A9D1-21F81CE78867}">
      <dsp:nvSpPr>
        <dsp:cNvPr id="0" name=""/>
        <dsp:cNvSpPr/>
      </dsp:nvSpPr>
      <dsp:spPr>
        <a:xfrm>
          <a:off x="4312331" y="2340919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反射</a:t>
          </a:r>
          <a:endParaRPr lang="zh-CN" altLang="en-US" sz="1300" kern="1200"/>
        </a:p>
      </dsp:txBody>
      <dsp:txXfrm>
        <a:off x="4312331" y="2340919"/>
        <a:ext cx="1358676" cy="414396"/>
      </dsp:txXfrm>
    </dsp:sp>
    <dsp:sp modelId="{3BEA618D-26C9-4E0F-8766-E68FF3D208CE}">
      <dsp:nvSpPr>
        <dsp:cNvPr id="0" name=""/>
        <dsp:cNvSpPr/>
      </dsp:nvSpPr>
      <dsp:spPr>
        <a:xfrm>
          <a:off x="4312331" y="2925149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注解</a:t>
          </a:r>
          <a:endParaRPr lang="zh-CN" altLang="en-US" sz="1300" kern="1200"/>
        </a:p>
      </dsp:txBody>
      <dsp:txXfrm>
        <a:off x="4312331" y="2925149"/>
        <a:ext cx="1358676" cy="414396"/>
      </dsp:txXfrm>
    </dsp:sp>
    <dsp:sp modelId="{C6259D36-3506-427E-BDD9-77C1EEFC42A2}">
      <dsp:nvSpPr>
        <dsp:cNvPr id="0" name=""/>
        <dsp:cNvSpPr/>
      </dsp:nvSpPr>
      <dsp:spPr>
        <a:xfrm>
          <a:off x="4312331" y="3509380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远程方法调用</a:t>
          </a:r>
          <a:endParaRPr lang="zh-CN" altLang="en-US" sz="1300" kern="1200"/>
        </a:p>
      </dsp:txBody>
      <dsp:txXfrm>
        <a:off x="4312331" y="3509380"/>
        <a:ext cx="1358676" cy="414396"/>
      </dsp:txXfrm>
    </dsp:sp>
    <dsp:sp modelId="{DD4161B5-2E16-4029-B1BF-B79A8DE22900}">
      <dsp:nvSpPr>
        <dsp:cNvPr id="0" name=""/>
        <dsp:cNvSpPr/>
      </dsp:nvSpPr>
      <dsp:spPr>
        <a:xfrm>
          <a:off x="4312331" y="4093611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lambda</a:t>
          </a:r>
          <a:r>
            <a:rPr lang="zh-CN" altLang="en-US" sz="1300" kern="1200" smtClean="0"/>
            <a:t>表达式</a:t>
          </a:r>
          <a:endParaRPr lang="zh-CN" altLang="en-US" sz="1300" kern="1200"/>
        </a:p>
      </dsp:txBody>
      <dsp:txXfrm>
        <a:off x="4312331" y="4093611"/>
        <a:ext cx="1358676" cy="414396"/>
      </dsp:txXfrm>
    </dsp:sp>
    <dsp:sp modelId="{C98DC7F8-199E-43AB-9EC0-EB177B0DE034}">
      <dsp:nvSpPr>
        <dsp:cNvPr id="0" name=""/>
        <dsp:cNvSpPr/>
      </dsp:nvSpPr>
      <dsp:spPr>
        <a:xfrm>
          <a:off x="4312331" y="4677842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Streams</a:t>
          </a:r>
          <a:endParaRPr lang="zh-CN" altLang="en-US" sz="1300" kern="1200"/>
        </a:p>
      </dsp:txBody>
      <dsp:txXfrm>
        <a:off x="4312331" y="4677842"/>
        <a:ext cx="1358676" cy="414396"/>
      </dsp:txXfrm>
    </dsp:sp>
    <dsp:sp modelId="{A89C7FB5-C8CC-4F25-9379-097688C38D80}">
      <dsp:nvSpPr>
        <dsp:cNvPr id="0" name=""/>
        <dsp:cNvSpPr/>
      </dsp:nvSpPr>
      <dsp:spPr>
        <a:xfrm>
          <a:off x="4312331" y="5262073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Optional</a:t>
          </a:r>
          <a:endParaRPr lang="zh-CN" altLang="en-US" sz="1300" kern="1200"/>
        </a:p>
      </dsp:txBody>
      <dsp:txXfrm>
        <a:off x="4312331" y="5262073"/>
        <a:ext cx="1358676" cy="414396"/>
      </dsp:txXfrm>
    </dsp:sp>
    <dsp:sp modelId="{401653D5-8EB0-4BA4-A824-01B44F21DE11}">
      <dsp:nvSpPr>
        <dsp:cNvPr id="0" name=""/>
        <dsp:cNvSpPr/>
      </dsp:nvSpPr>
      <dsp:spPr>
        <a:xfrm>
          <a:off x="4312331" y="5846303"/>
          <a:ext cx="1358676" cy="41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方法引用</a:t>
          </a:r>
          <a:r>
            <a:rPr lang="en-US" altLang="zh-CN" sz="1300" kern="1200" smtClean="0"/>
            <a:t>/</a:t>
          </a:r>
          <a:r>
            <a:rPr lang="zh-CN" altLang="en-US" sz="1300" kern="1200" smtClean="0"/>
            <a:t>构造器引用</a:t>
          </a:r>
          <a:endParaRPr lang="zh-CN" altLang="en-US" sz="1300" kern="1200"/>
        </a:p>
      </dsp:txBody>
      <dsp:txXfrm>
        <a:off x="4312331" y="5846303"/>
        <a:ext cx="1358676" cy="414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9987-76A7-4E65-B36A-70798A952AA0}">
      <dsp:nvSpPr>
        <dsp:cNvPr id="0" name=""/>
        <dsp:cNvSpPr/>
      </dsp:nvSpPr>
      <dsp:spPr>
        <a:xfrm>
          <a:off x="2191122" y="2295183"/>
          <a:ext cx="244822" cy="1315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411" y="0"/>
              </a:lnTo>
              <a:lnTo>
                <a:pt x="122411" y="1315919"/>
              </a:lnTo>
              <a:lnTo>
                <a:pt x="244822" y="1315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4527E-6B66-4D3E-ACD0-CE0BB29C4E01}">
      <dsp:nvSpPr>
        <dsp:cNvPr id="0" name=""/>
        <dsp:cNvSpPr/>
      </dsp:nvSpPr>
      <dsp:spPr>
        <a:xfrm>
          <a:off x="3660055" y="3084735"/>
          <a:ext cx="244822" cy="789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411" y="0"/>
              </a:lnTo>
              <a:lnTo>
                <a:pt x="122411" y="789551"/>
              </a:lnTo>
              <a:lnTo>
                <a:pt x="244822" y="789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851B0-9D2D-46CC-912D-1935AEA0909B}">
      <dsp:nvSpPr>
        <dsp:cNvPr id="0" name=""/>
        <dsp:cNvSpPr/>
      </dsp:nvSpPr>
      <dsp:spPr>
        <a:xfrm>
          <a:off x="3660055" y="3084735"/>
          <a:ext cx="244822" cy="263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411" y="0"/>
              </a:lnTo>
              <a:lnTo>
                <a:pt x="122411" y="263183"/>
              </a:lnTo>
              <a:lnTo>
                <a:pt x="244822" y="2631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C6251-98DE-405A-9BE7-D1EA7BF1A976}">
      <dsp:nvSpPr>
        <dsp:cNvPr id="0" name=""/>
        <dsp:cNvSpPr/>
      </dsp:nvSpPr>
      <dsp:spPr>
        <a:xfrm>
          <a:off x="3660055" y="2821551"/>
          <a:ext cx="244822" cy="263183"/>
        </a:xfrm>
        <a:custGeom>
          <a:avLst/>
          <a:gdLst/>
          <a:ahLst/>
          <a:cxnLst/>
          <a:rect l="0" t="0" r="0" b="0"/>
          <a:pathLst>
            <a:path>
              <a:moveTo>
                <a:pt x="0" y="263183"/>
              </a:moveTo>
              <a:lnTo>
                <a:pt x="122411" y="263183"/>
              </a:lnTo>
              <a:lnTo>
                <a:pt x="122411" y="0"/>
              </a:lnTo>
              <a:lnTo>
                <a:pt x="24482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D5250-B113-4882-9652-3B93CF216722}">
      <dsp:nvSpPr>
        <dsp:cNvPr id="0" name=""/>
        <dsp:cNvSpPr/>
      </dsp:nvSpPr>
      <dsp:spPr>
        <a:xfrm>
          <a:off x="3660055" y="2295183"/>
          <a:ext cx="244822" cy="789551"/>
        </a:xfrm>
        <a:custGeom>
          <a:avLst/>
          <a:gdLst/>
          <a:ahLst/>
          <a:cxnLst/>
          <a:rect l="0" t="0" r="0" b="0"/>
          <a:pathLst>
            <a:path>
              <a:moveTo>
                <a:pt x="0" y="789551"/>
              </a:moveTo>
              <a:lnTo>
                <a:pt x="122411" y="789551"/>
              </a:lnTo>
              <a:lnTo>
                <a:pt x="122411" y="0"/>
              </a:lnTo>
              <a:lnTo>
                <a:pt x="24482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5C07B-CF08-473A-89C1-48921CAA45BC}">
      <dsp:nvSpPr>
        <dsp:cNvPr id="0" name=""/>
        <dsp:cNvSpPr/>
      </dsp:nvSpPr>
      <dsp:spPr>
        <a:xfrm>
          <a:off x="2191122" y="2295183"/>
          <a:ext cx="244822" cy="789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411" y="0"/>
              </a:lnTo>
              <a:lnTo>
                <a:pt x="122411" y="789551"/>
              </a:lnTo>
              <a:lnTo>
                <a:pt x="244822" y="789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8E2DC-ADA4-442A-83DD-23C0CC822E44}">
      <dsp:nvSpPr>
        <dsp:cNvPr id="0" name=""/>
        <dsp:cNvSpPr/>
      </dsp:nvSpPr>
      <dsp:spPr>
        <a:xfrm>
          <a:off x="3660055" y="979264"/>
          <a:ext cx="244822" cy="789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411" y="0"/>
              </a:lnTo>
              <a:lnTo>
                <a:pt x="122411" y="789551"/>
              </a:lnTo>
              <a:lnTo>
                <a:pt x="244822" y="789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54A12-22EF-470D-B0AD-A4DA2A4F9D6A}">
      <dsp:nvSpPr>
        <dsp:cNvPr id="0" name=""/>
        <dsp:cNvSpPr/>
      </dsp:nvSpPr>
      <dsp:spPr>
        <a:xfrm>
          <a:off x="3660055" y="979264"/>
          <a:ext cx="244822" cy="263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411" y="0"/>
              </a:lnTo>
              <a:lnTo>
                <a:pt x="122411" y="263183"/>
              </a:lnTo>
              <a:lnTo>
                <a:pt x="244822" y="2631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623EC-34AB-48E1-B65F-ED8D6801E90B}">
      <dsp:nvSpPr>
        <dsp:cNvPr id="0" name=""/>
        <dsp:cNvSpPr/>
      </dsp:nvSpPr>
      <dsp:spPr>
        <a:xfrm>
          <a:off x="3660055" y="716080"/>
          <a:ext cx="244822" cy="263183"/>
        </a:xfrm>
        <a:custGeom>
          <a:avLst/>
          <a:gdLst/>
          <a:ahLst/>
          <a:cxnLst/>
          <a:rect l="0" t="0" r="0" b="0"/>
          <a:pathLst>
            <a:path>
              <a:moveTo>
                <a:pt x="0" y="263183"/>
              </a:moveTo>
              <a:lnTo>
                <a:pt x="122411" y="263183"/>
              </a:lnTo>
              <a:lnTo>
                <a:pt x="122411" y="0"/>
              </a:lnTo>
              <a:lnTo>
                <a:pt x="24482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23344-68A9-45D3-B5FD-FEF186C16F81}">
      <dsp:nvSpPr>
        <dsp:cNvPr id="0" name=""/>
        <dsp:cNvSpPr/>
      </dsp:nvSpPr>
      <dsp:spPr>
        <a:xfrm>
          <a:off x="3660055" y="189712"/>
          <a:ext cx="244822" cy="789551"/>
        </a:xfrm>
        <a:custGeom>
          <a:avLst/>
          <a:gdLst/>
          <a:ahLst/>
          <a:cxnLst/>
          <a:rect l="0" t="0" r="0" b="0"/>
          <a:pathLst>
            <a:path>
              <a:moveTo>
                <a:pt x="0" y="789551"/>
              </a:moveTo>
              <a:lnTo>
                <a:pt x="122411" y="789551"/>
              </a:lnTo>
              <a:lnTo>
                <a:pt x="122411" y="0"/>
              </a:lnTo>
              <a:lnTo>
                <a:pt x="24482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A98B4-22D7-4D7D-98F8-A4CA5C4BD8C5}">
      <dsp:nvSpPr>
        <dsp:cNvPr id="0" name=""/>
        <dsp:cNvSpPr/>
      </dsp:nvSpPr>
      <dsp:spPr>
        <a:xfrm>
          <a:off x="2191122" y="979264"/>
          <a:ext cx="244822" cy="1315919"/>
        </a:xfrm>
        <a:custGeom>
          <a:avLst/>
          <a:gdLst/>
          <a:ahLst/>
          <a:cxnLst/>
          <a:rect l="0" t="0" r="0" b="0"/>
          <a:pathLst>
            <a:path>
              <a:moveTo>
                <a:pt x="0" y="1315919"/>
              </a:moveTo>
              <a:lnTo>
                <a:pt x="122411" y="1315919"/>
              </a:lnTo>
              <a:lnTo>
                <a:pt x="122411" y="0"/>
              </a:lnTo>
              <a:lnTo>
                <a:pt x="24482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953B-DEF5-43B5-90CD-50A697DA559A}">
      <dsp:nvSpPr>
        <dsp:cNvPr id="0" name=""/>
        <dsp:cNvSpPr/>
      </dsp:nvSpPr>
      <dsp:spPr>
        <a:xfrm>
          <a:off x="967010" y="2108506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数据结构</a:t>
          </a:r>
          <a:endParaRPr lang="zh-CN" altLang="en-US" sz="2100" kern="1200"/>
        </a:p>
      </dsp:txBody>
      <dsp:txXfrm>
        <a:off x="967010" y="2108506"/>
        <a:ext cx="1224111" cy="373353"/>
      </dsp:txXfrm>
    </dsp:sp>
    <dsp:sp modelId="{1989AE39-2C90-4DB6-9557-F8545560A3BE}">
      <dsp:nvSpPr>
        <dsp:cNvPr id="0" name=""/>
        <dsp:cNvSpPr/>
      </dsp:nvSpPr>
      <dsp:spPr>
        <a:xfrm>
          <a:off x="2435944" y="792587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表</a:t>
          </a:r>
          <a:endParaRPr lang="zh-CN" altLang="en-US" sz="2100" kern="1200"/>
        </a:p>
      </dsp:txBody>
      <dsp:txXfrm>
        <a:off x="2435944" y="792587"/>
        <a:ext cx="1224111" cy="373353"/>
      </dsp:txXfrm>
    </dsp:sp>
    <dsp:sp modelId="{35A8CAFE-0CF7-4AF7-8A87-ABA9F1FCDF3D}">
      <dsp:nvSpPr>
        <dsp:cNvPr id="0" name=""/>
        <dsp:cNvSpPr/>
      </dsp:nvSpPr>
      <dsp:spPr>
        <a:xfrm>
          <a:off x="3904877" y="3035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链表</a:t>
          </a:r>
          <a:r>
            <a:rPr lang="en-US" altLang="zh-CN" sz="2100" kern="1200" smtClean="0"/>
            <a:t>/</a:t>
          </a:r>
          <a:r>
            <a:rPr lang="zh-CN" altLang="en-US" sz="2100" kern="1200" smtClean="0"/>
            <a:t>数组</a:t>
          </a:r>
          <a:endParaRPr lang="zh-CN" altLang="en-US" sz="2100" kern="1200"/>
        </a:p>
      </dsp:txBody>
      <dsp:txXfrm>
        <a:off x="3904877" y="3035"/>
        <a:ext cx="1224111" cy="373353"/>
      </dsp:txXfrm>
    </dsp:sp>
    <dsp:sp modelId="{A546F35E-9E4E-4A91-BCAB-1036762E9A8C}">
      <dsp:nvSpPr>
        <dsp:cNvPr id="0" name=""/>
        <dsp:cNvSpPr/>
      </dsp:nvSpPr>
      <dsp:spPr>
        <a:xfrm>
          <a:off x="3904877" y="529403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堆</a:t>
          </a:r>
          <a:r>
            <a:rPr lang="en-US" altLang="zh-CN" sz="2100" kern="1200" smtClean="0"/>
            <a:t>/</a:t>
          </a:r>
          <a:r>
            <a:rPr lang="zh-CN" altLang="en-US" sz="2100" kern="1200" smtClean="0"/>
            <a:t>栈</a:t>
          </a:r>
          <a:endParaRPr lang="zh-CN" altLang="en-US" sz="2100" kern="1200"/>
        </a:p>
      </dsp:txBody>
      <dsp:txXfrm>
        <a:off x="3904877" y="529403"/>
        <a:ext cx="1224111" cy="373353"/>
      </dsp:txXfrm>
    </dsp:sp>
    <dsp:sp modelId="{B8A07161-1D4C-4AAA-902F-F8304F9DE668}">
      <dsp:nvSpPr>
        <dsp:cNvPr id="0" name=""/>
        <dsp:cNvSpPr/>
      </dsp:nvSpPr>
      <dsp:spPr>
        <a:xfrm>
          <a:off x="3904877" y="1055771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队列</a:t>
          </a:r>
          <a:endParaRPr lang="zh-CN" altLang="en-US" sz="2100" kern="1200"/>
        </a:p>
      </dsp:txBody>
      <dsp:txXfrm>
        <a:off x="3904877" y="1055771"/>
        <a:ext cx="1224111" cy="373353"/>
      </dsp:txXfrm>
    </dsp:sp>
    <dsp:sp modelId="{C40AD77A-7E00-4659-8EEA-DB24E8205A5B}">
      <dsp:nvSpPr>
        <dsp:cNvPr id="0" name=""/>
        <dsp:cNvSpPr/>
      </dsp:nvSpPr>
      <dsp:spPr>
        <a:xfrm>
          <a:off x="3904877" y="1582139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跳跃表</a:t>
          </a:r>
          <a:endParaRPr lang="zh-CN" altLang="en-US" sz="2100" kern="1200"/>
        </a:p>
      </dsp:txBody>
      <dsp:txXfrm>
        <a:off x="3904877" y="1582139"/>
        <a:ext cx="1224111" cy="373353"/>
      </dsp:txXfrm>
    </dsp:sp>
    <dsp:sp modelId="{CFC4BB54-9545-4064-B121-4C61AEF4DD54}">
      <dsp:nvSpPr>
        <dsp:cNvPr id="0" name=""/>
        <dsp:cNvSpPr/>
      </dsp:nvSpPr>
      <dsp:spPr>
        <a:xfrm>
          <a:off x="2435944" y="2898058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树</a:t>
          </a:r>
          <a:endParaRPr lang="zh-CN" altLang="en-US" sz="2100" kern="1200"/>
        </a:p>
      </dsp:txBody>
      <dsp:txXfrm>
        <a:off x="2435944" y="2898058"/>
        <a:ext cx="1224111" cy="373353"/>
      </dsp:txXfrm>
    </dsp:sp>
    <dsp:sp modelId="{6A23CCC2-466E-4E5A-8470-FF2A8AA0B2F7}">
      <dsp:nvSpPr>
        <dsp:cNvPr id="0" name=""/>
        <dsp:cNvSpPr/>
      </dsp:nvSpPr>
      <dsp:spPr>
        <a:xfrm>
          <a:off x="3904877" y="2108506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二叉树</a:t>
          </a:r>
          <a:endParaRPr lang="zh-CN" altLang="en-US" sz="2100" kern="1200"/>
        </a:p>
      </dsp:txBody>
      <dsp:txXfrm>
        <a:off x="3904877" y="2108506"/>
        <a:ext cx="1224111" cy="373353"/>
      </dsp:txXfrm>
    </dsp:sp>
    <dsp:sp modelId="{766D9051-4AF9-44C6-8D14-3210578974B2}">
      <dsp:nvSpPr>
        <dsp:cNvPr id="0" name=""/>
        <dsp:cNvSpPr/>
      </dsp:nvSpPr>
      <dsp:spPr>
        <a:xfrm>
          <a:off x="3904877" y="2634874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红黑树</a:t>
          </a:r>
          <a:endParaRPr lang="zh-CN" altLang="en-US" sz="2100" kern="1200"/>
        </a:p>
      </dsp:txBody>
      <dsp:txXfrm>
        <a:off x="3904877" y="2634874"/>
        <a:ext cx="1224111" cy="373353"/>
      </dsp:txXfrm>
    </dsp:sp>
    <dsp:sp modelId="{5425DF94-2460-4E2C-8C66-27D16153282D}">
      <dsp:nvSpPr>
        <dsp:cNvPr id="0" name=""/>
        <dsp:cNvSpPr/>
      </dsp:nvSpPr>
      <dsp:spPr>
        <a:xfrm>
          <a:off x="3904877" y="3161242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smtClean="0"/>
            <a:t>B</a:t>
          </a:r>
          <a:r>
            <a:rPr lang="zh-CN" altLang="en-US" sz="2100" kern="1200" smtClean="0"/>
            <a:t>树</a:t>
          </a:r>
          <a:endParaRPr lang="zh-CN" altLang="en-US" sz="2100" kern="1200"/>
        </a:p>
      </dsp:txBody>
      <dsp:txXfrm>
        <a:off x="3904877" y="3161242"/>
        <a:ext cx="1224111" cy="373353"/>
      </dsp:txXfrm>
    </dsp:sp>
    <dsp:sp modelId="{46C00F73-A01C-4C9E-B138-35EE6723980B}">
      <dsp:nvSpPr>
        <dsp:cNvPr id="0" name=""/>
        <dsp:cNvSpPr/>
      </dsp:nvSpPr>
      <dsp:spPr>
        <a:xfrm>
          <a:off x="3904877" y="3687610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smtClean="0"/>
            <a:t>LSM</a:t>
          </a:r>
          <a:endParaRPr lang="zh-CN" altLang="en-US" sz="2100" kern="1200"/>
        </a:p>
      </dsp:txBody>
      <dsp:txXfrm>
        <a:off x="3904877" y="3687610"/>
        <a:ext cx="1224111" cy="373353"/>
      </dsp:txXfrm>
    </dsp:sp>
    <dsp:sp modelId="{09FB6BE8-41F3-4272-96F1-C8411622FA24}">
      <dsp:nvSpPr>
        <dsp:cNvPr id="0" name=""/>
        <dsp:cNvSpPr/>
      </dsp:nvSpPr>
      <dsp:spPr>
        <a:xfrm>
          <a:off x="2435944" y="3424426"/>
          <a:ext cx="1224111" cy="373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散列</a:t>
          </a:r>
          <a:endParaRPr lang="zh-CN" altLang="en-US" sz="2100" kern="1200"/>
        </a:p>
      </dsp:txBody>
      <dsp:txXfrm>
        <a:off x="2435944" y="3424426"/>
        <a:ext cx="1224111" cy="373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323A0-3A6A-4F96-9284-69623F3FF922}">
      <dsp:nvSpPr>
        <dsp:cNvPr id="0" name=""/>
        <dsp:cNvSpPr/>
      </dsp:nvSpPr>
      <dsp:spPr>
        <a:xfrm>
          <a:off x="2847454" y="2032000"/>
          <a:ext cx="401091" cy="172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545" y="0"/>
              </a:lnTo>
              <a:lnTo>
                <a:pt x="200545" y="1724694"/>
              </a:lnTo>
              <a:lnTo>
                <a:pt x="401091" y="1724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5BA75-485E-4B7F-A504-0C4762CC56D9}">
      <dsp:nvSpPr>
        <dsp:cNvPr id="0" name=""/>
        <dsp:cNvSpPr/>
      </dsp:nvSpPr>
      <dsp:spPr>
        <a:xfrm>
          <a:off x="2847454" y="2032000"/>
          <a:ext cx="401091" cy="86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545" y="0"/>
              </a:lnTo>
              <a:lnTo>
                <a:pt x="200545" y="862347"/>
              </a:lnTo>
              <a:lnTo>
                <a:pt x="401091" y="862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727DA-4B32-45B4-AA86-E8480937D782}">
      <dsp:nvSpPr>
        <dsp:cNvPr id="0" name=""/>
        <dsp:cNvSpPr/>
      </dsp:nvSpPr>
      <dsp:spPr>
        <a:xfrm>
          <a:off x="2847454" y="1986280"/>
          <a:ext cx="4010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09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A07E8-232F-4A9C-80E6-2ED7B3E6A644}">
      <dsp:nvSpPr>
        <dsp:cNvPr id="0" name=""/>
        <dsp:cNvSpPr/>
      </dsp:nvSpPr>
      <dsp:spPr>
        <a:xfrm>
          <a:off x="2847454" y="1169652"/>
          <a:ext cx="401091" cy="862347"/>
        </a:xfrm>
        <a:custGeom>
          <a:avLst/>
          <a:gdLst/>
          <a:ahLst/>
          <a:cxnLst/>
          <a:rect l="0" t="0" r="0" b="0"/>
          <a:pathLst>
            <a:path>
              <a:moveTo>
                <a:pt x="0" y="862347"/>
              </a:moveTo>
              <a:lnTo>
                <a:pt x="200545" y="862347"/>
              </a:lnTo>
              <a:lnTo>
                <a:pt x="200545" y="0"/>
              </a:lnTo>
              <a:lnTo>
                <a:pt x="40109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A98B4-22D7-4D7D-98F8-A4CA5C4BD8C5}">
      <dsp:nvSpPr>
        <dsp:cNvPr id="0" name=""/>
        <dsp:cNvSpPr/>
      </dsp:nvSpPr>
      <dsp:spPr>
        <a:xfrm>
          <a:off x="2847454" y="307305"/>
          <a:ext cx="401091" cy="1724694"/>
        </a:xfrm>
        <a:custGeom>
          <a:avLst/>
          <a:gdLst/>
          <a:ahLst/>
          <a:cxnLst/>
          <a:rect l="0" t="0" r="0" b="0"/>
          <a:pathLst>
            <a:path>
              <a:moveTo>
                <a:pt x="0" y="1724694"/>
              </a:moveTo>
              <a:lnTo>
                <a:pt x="200545" y="1724694"/>
              </a:lnTo>
              <a:lnTo>
                <a:pt x="200545" y="0"/>
              </a:lnTo>
              <a:lnTo>
                <a:pt x="40109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953B-DEF5-43B5-90CD-50A697DA559A}">
      <dsp:nvSpPr>
        <dsp:cNvPr id="0" name=""/>
        <dsp:cNvSpPr/>
      </dsp:nvSpPr>
      <dsp:spPr>
        <a:xfrm>
          <a:off x="841995" y="1726167"/>
          <a:ext cx="2005458" cy="611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创建型</a:t>
          </a:r>
          <a:endParaRPr lang="zh-CN" altLang="en-US" sz="2500" kern="1200"/>
        </a:p>
      </dsp:txBody>
      <dsp:txXfrm>
        <a:off x="841995" y="1726167"/>
        <a:ext cx="2005458" cy="611664"/>
      </dsp:txXfrm>
    </dsp:sp>
    <dsp:sp modelId="{1989AE39-2C90-4DB6-9557-F8545560A3BE}">
      <dsp:nvSpPr>
        <dsp:cNvPr id="0" name=""/>
        <dsp:cNvSpPr/>
      </dsp:nvSpPr>
      <dsp:spPr>
        <a:xfrm>
          <a:off x="3248545" y="1472"/>
          <a:ext cx="2005458" cy="611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单例模式</a:t>
          </a:r>
          <a:endParaRPr lang="zh-CN" altLang="en-US" sz="2500" kern="1200"/>
        </a:p>
      </dsp:txBody>
      <dsp:txXfrm>
        <a:off x="3248545" y="1472"/>
        <a:ext cx="2005458" cy="611664"/>
      </dsp:txXfrm>
    </dsp:sp>
    <dsp:sp modelId="{C89738DB-A7CB-4851-B3C1-D0D7DA593F90}">
      <dsp:nvSpPr>
        <dsp:cNvPr id="0" name=""/>
        <dsp:cNvSpPr/>
      </dsp:nvSpPr>
      <dsp:spPr>
        <a:xfrm>
          <a:off x="3248545" y="863820"/>
          <a:ext cx="2005458" cy="611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工厂方法模式</a:t>
          </a:r>
          <a:endParaRPr lang="zh-CN" altLang="en-US" sz="2500" kern="1200"/>
        </a:p>
      </dsp:txBody>
      <dsp:txXfrm>
        <a:off x="3248545" y="863820"/>
        <a:ext cx="2005458" cy="611664"/>
      </dsp:txXfrm>
    </dsp:sp>
    <dsp:sp modelId="{30EE15FC-715A-4B2F-A134-CD1B75256687}">
      <dsp:nvSpPr>
        <dsp:cNvPr id="0" name=""/>
        <dsp:cNvSpPr/>
      </dsp:nvSpPr>
      <dsp:spPr>
        <a:xfrm>
          <a:off x="3248545" y="1726167"/>
          <a:ext cx="2005458" cy="611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抽象工厂模式</a:t>
          </a:r>
          <a:endParaRPr lang="zh-CN" altLang="en-US" sz="2500" kern="1200"/>
        </a:p>
      </dsp:txBody>
      <dsp:txXfrm>
        <a:off x="3248545" y="1726167"/>
        <a:ext cx="2005458" cy="611664"/>
      </dsp:txXfrm>
    </dsp:sp>
    <dsp:sp modelId="{38C8AE38-67D2-47CC-9AAF-410EDBF803A8}">
      <dsp:nvSpPr>
        <dsp:cNvPr id="0" name=""/>
        <dsp:cNvSpPr/>
      </dsp:nvSpPr>
      <dsp:spPr>
        <a:xfrm>
          <a:off x="3248545" y="2588514"/>
          <a:ext cx="2005458" cy="611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原型模式</a:t>
          </a:r>
          <a:endParaRPr lang="zh-CN" altLang="en-US" sz="2500" kern="1200"/>
        </a:p>
      </dsp:txBody>
      <dsp:txXfrm>
        <a:off x="3248545" y="2588514"/>
        <a:ext cx="2005458" cy="611664"/>
      </dsp:txXfrm>
    </dsp:sp>
    <dsp:sp modelId="{347E49A7-4495-44B7-8F2B-795DB014B250}">
      <dsp:nvSpPr>
        <dsp:cNvPr id="0" name=""/>
        <dsp:cNvSpPr/>
      </dsp:nvSpPr>
      <dsp:spPr>
        <a:xfrm>
          <a:off x="3248545" y="3450862"/>
          <a:ext cx="2005458" cy="611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建造者模式</a:t>
          </a:r>
          <a:endParaRPr lang="zh-CN" altLang="en-US" sz="2500" kern="1200"/>
        </a:p>
      </dsp:txBody>
      <dsp:txXfrm>
        <a:off x="3248545" y="3450862"/>
        <a:ext cx="2005458" cy="611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5ACA7-B98A-4596-823A-9B1BDDD1643E}">
      <dsp:nvSpPr>
        <dsp:cNvPr id="0" name=""/>
        <dsp:cNvSpPr/>
      </dsp:nvSpPr>
      <dsp:spPr>
        <a:xfrm>
          <a:off x="3367736" y="2664295"/>
          <a:ext cx="321311" cy="241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655" y="0"/>
              </a:lnTo>
              <a:lnTo>
                <a:pt x="160655" y="2417865"/>
              </a:lnTo>
              <a:lnTo>
                <a:pt x="321311" y="2417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39837-C525-4600-A225-1E2B8099890B}">
      <dsp:nvSpPr>
        <dsp:cNvPr id="0" name=""/>
        <dsp:cNvSpPr/>
      </dsp:nvSpPr>
      <dsp:spPr>
        <a:xfrm>
          <a:off x="3367736" y="2664295"/>
          <a:ext cx="321311" cy="1727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655" y="0"/>
              </a:lnTo>
              <a:lnTo>
                <a:pt x="160655" y="1727047"/>
              </a:lnTo>
              <a:lnTo>
                <a:pt x="321311" y="1727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9AB53-8E63-4CB4-A5D7-7FBD98924483}">
      <dsp:nvSpPr>
        <dsp:cNvPr id="0" name=""/>
        <dsp:cNvSpPr/>
      </dsp:nvSpPr>
      <dsp:spPr>
        <a:xfrm>
          <a:off x="3367736" y="2664295"/>
          <a:ext cx="321311" cy="1036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655" y="0"/>
              </a:lnTo>
              <a:lnTo>
                <a:pt x="160655" y="1036228"/>
              </a:lnTo>
              <a:lnTo>
                <a:pt x="321311" y="10362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867AB-8722-44C4-8C9C-E82B68114EEC}">
      <dsp:nvSpPr>
        <dsp:cNvPr id="0" name=""/>
        <dsp:cNvSpPr/>
      </dsp:nvSpPr>
      <dsp:spPr>
        <a:xfrm>
          <a:off x="3367736" y="2664295"/>
          <a:ext cx="321311" cy="345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655" y="0"/>
              </a:lnTo>
              <a:lnTo>
                <a:pt x="160655" y="345409"/>
              </a:lnTo>
              <a:lnTo>
                <a:pt x="321311" y="3454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045EF-0AA9-4980-97E2-CECE117DCD77}">
      <dsp:nvSpPr>
        <dsp:cNvPr id="0" name=""/>
        <dsp:cNvSpPr/>
      </dsp:nvSpPr>
      <dsp:spPr>
        <a:xfrm>
          <a:off x="3367736" y="2318886"/>
          <a:ext cx="321311" cy="345409"/>
        </a:xfrm>
        <a:custGeom>
          <a:avLst/>
          <a:gdLst/>
          <a:ahLst/>
          <a:cxnLst/>
          <a:rect l="0" t="0" r="0" b="0"/>
          <a:pathLst>
            <a:path>
              <a:moveTo>
                <a:pt x="0" y="345409"/>
              </a:moveTo>
              <a:lnTo>
                <a:pt x="160655" y="345409"/>
              </a:lnTo>
              <a:lnTo>
                <a:pt x="160655" y="0"/>
              </a:lnTo>
              <a:lnTo>
                <a:pt x="3213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FFFA6-A392-4297-A6D2-F6E67E37CF1A}">
      <dsp:nvSpPr>
        <dsp:cNvPr id="0" name=""/>
        <dsp:cNvSpPr/>
      </dsp:nvSpPr>
      <dsp:spPr>
        <a:xfrm>
          <a:off x="3367736" y="1628067"/>
          <a:ext cx="321311" cy="1036228"/>
        </a:xfrm>
        <a:custGeom>
          <a:avLst/>
          <a:gdLst/>
          <a:ahLst/>
          <a:cxnLst/>
          <a:rect l="0" t="0" r="0" b="0"/>
          <a:pathLst>
            <a:path>
              <a:moveTo>
                <a:pt x="0" y="1036228"/>
              </a:moveTo>
              <a:lnTo>
                <a:pt x="160655" y="1036228"/>
              </a:lnTo>
              <a:lnTo>
                <a:pt x="160655" y="0"/>
              </a:lnTo>
              <a:lnTo>
                <a:pt x="3213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BC7B3-30D6-4EA7-9933-4F420874BEE0}">
      <dsp:nvSpPr>
        <dsp:cNvPr id="0" name=""/>
        <dsp:cNvSpPr/>
      </dsp:nvSpPr>
      <dsp:spPr>
        <a:xfrm>
          <a:off x="3367736" y="937248"/>
          <a:ext cx="321311" cy="1727047"/>
        </a:xfrm>
        <a:custGeom>
          <a:avLst/>
          <a:gdLst/>
          <a:ahLst/>
          <a:cxnLst/>
          <a:rect l="0" t="0" r="0" b="0"/>
          <a:pathLst>
            <a:path>
              <a:moveTo>
                <a:pt x="0" y="1727047"/>
              </a:moveTo>
              <a:lnTo>
                <a:pt x="160655" y="1727047"/>
              </a:lnTo>
              <a:lnTo>
                <a:pt x="160655" y="0"/>
              </a:lnTo>
              <a:lnTo>
                <a:pt x="3213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A98B4-22D7-4D7D-98F8-A4CA5C4BD8C5}">
      <dsp:nvSpPr>
        <dsp:cNvPr id="0" name=""/>
        <dsp:cNvSpPr/>
      </dsp:nvSpPr>
      <dsp:spPr>
        <a:xfrm>
          <a:off x="3367736" y="246430"/>
          <a:ext cx="321311" cy="2417865"/>
        </a:xfrm>
        <a:custGeom>
          <a:avLst/>
          <a:gdLst/>
          <a:ahLst/>
          <a:cxnLst/>
          <a:rect l="0" t="0" r="0" b="0"/>
          <a:pathLst>
            <a:path>
              <a:moveTo>
                <a:pt x="0" y="2417865"/>
              </a:moveTo>
              <a:lnTo>
                <a:pt x="160655" y="2417865"/>
              </a:lnTo>
              <a:lnTo>
                <a:pt x="160655" y="0"/>
              </a:lnTo>
              <a:lnTo>
                <a:pt x="3213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953B-DEF5-43B5-90CD-50A697DA559A}">
      <dsp:nvSpPr>
        <dsp:cNvPr id="0" name=""/>
        <dsp:cNvSpPr/>
      </dsp:nvSpPr>
      <dsp:spPr>
        <a:xfrm>
          <a:off x="1761181" y="2419296"/>
          <a:ext cx="1606555" cy="489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结构型</a:t>
          </a:r>
          <a:endParaRPr lang="zh-CN" altLang="en-US" sz="2400" kern="1200"/>
        </a:p>
      </dsp:txBody>
      <dsp:txXfrm>
        <a:off x="1761181" y="2419296"/>
        <a:ext cx="1606555" cy="489999"/>
      </dsp:txXfrm>
    </dsp:sp>
    <dsp:sp modelId="{1989AE39-2C90-4DB6-9557-F8545560A3BE}">
      <dsp:nvSpPr>
        <dsp:cNvPr id="0" name=""/>
        <dsp:cNvSpPr/>
      </dsp:nvSpPr>
      <dsp:spPr>
        <a:xfrm>
          <a:off x="3689047" y="1430"/>
          <a:ext cx="1606555" cy="489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适配器模式</a:t>
          </a:r>
          <a:endParaRPr lang="zh-CN" altLang="en-US" sz="2400" kern="1200"/>
        </a:p>
      </dsp:txBody>
      <dsp:txXfrm>
        <a:off x="3689047" y="1430"/>
        <a:ext cx="1606555" cy="489999"/>
      </dsp:txXfrm>
    </dsp:sp>
    <dsp:sp modelId="{03E71FAB-E202-494E-A9D8-222E5BE008FC}">
      <dsp:nvSpPr>
        <dsp:cNvPr id="0" name=""/>
        <dsp:cNvSpPr/>
      </dsp:nvSpPr>
      <dsp:spPr>
        <a:xfrm>
          <a:off x="3689047" y="692249"/>
          <a:ext cx="1606555" cy="489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桥接模式</a:t>
          </a:r>
          <a:endParaRPr lang="zh-CN" altLang="en-US" sz="2400" kern="1200"/>
        </a:p>
      </dsp:txBody>
      <dsp:txXfrm>
        <a:off x="3689047" y="692249"/>
        <a:ext cx="1606555" cy="489999"/>
      </dsp:txXfrm>
    </dsp:sp>
    <dsp:sp modelId="{6E68FE63-40E2-4F89-A399-52FBC006316F}">
      <dsp:nvSpPr>
        <dsp:cNvPr id="0" name=""/>
        <dsp:cNvSpPr/>
      </dsp:nvSpPr>
      <dsp:spPr>
        <a:xfrm>
          <a:off x="3689047" y="1383068"/>
          <a:ext cx="1606555" cy="489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过滤器模式</a:t>
          </a:r>
          <a:endParaRPr lang="zh-CN" altLang="en-US" sz="2400" kern="1200"/>
        </a:p>
      </dsp:txBody>
      <dsp:txXfrm>
        <a:off x="3689047" y="1383068"/>
        <a:ext cx="1606555" cy="489999"/>
      </dsp:txXfrm>
    </dsp:sp>
    <dsp:sp modelId="{28355341-E5B8-4B22-9E17-051DC2E75410}">
      <dsp:nvSpPr>
        <dsp:cNvPr id="0" name=""/>
        <dsp:cNvSpPr/>
      </dsp:nvSpPr>
      <dsp:spPr>
        <a:xfrm>
          <a:off x="3689047" y="2073886"/>
          <a:ext cx="1606555" cy="489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组合模式</a:t>
          </a:r>
          <a:endParaRPr lang="zh-CN" altLang="en-US" sz="2400" kern="1200"/>
        </a:p>
      </dsp:txBody>
      <dsp:txXfrm>
        <a:off x="3689047" y="2073886"/>
        <a:ext cx="1606555" cy="489999"/>
      </dsp:txXfrm>
    </dsp:sp>
    <dsp:sp modelId="{B465CB90-FE34-4D4C-A983-30042D8411CE}">
      <dsp:nvSpPr>
        <dsp:cNvPr id="0" name=""/>
        <dsp:cNvSpPr/>
      </dsp:nvSpPr>
      <dsp:spPr>
        <a:xfrm>
          <a:off x="3689047" y="2764705"/>
          <a:ext cx="1606555" cy="489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装饰器模式</a:t>
          </a:r>
          <a:endParaRPr lang="zh-CN" altLang="en-US" sz="2400" kern="1200"/>
        </a:p>
      </dsp:txBody>
      <dsp:txXfrm>
        <a:off x="3689047" y="2764705"/>
        <a:ext cx="1606555" cy="489999"/>
      </dsp:txXfrm>
    </dsp:sp>
    <dsp:sp modelId="{EDBB7B50-FA5B-4D35-878A-628A44F58E91}">
      <dsp:nvSpPr>
        <dsp:cNvPr id="0" name=""/>
        <dsp:cNvSpPr/>
      </dsp:nvSpPr>
      <dsp:spPr>
        <a:xfrm>
          <a:off x="3689047" y="3455524"/>
          <a:ext cx="1606555" cy="489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外观模式</a:t>
          </a:r>
          <a:endParaRPr lang="zh-CN" altLang="en-US" sz="2400" kern="1200"/>
        </a:p>
      </dsp:txBody>
      <dsp:txXfrm>
        <a:off x="3689047" y="3455524"/>
        <a:ext cx="1606555" cy="489999"/>
      </dsp:txXfrm>
    </dsp:sp>
    <dsp:sp modelId="{26617494-7432-49DD-A9F6-0C4EE88A20CA}">
      <dsp:nvSpPr>
        <dsp:cNvPr id="0" name=""/>
        <dsp:cNvSpPr/>
      </dsp:nvSpPr>
      <dsp:spPr>
        <a:xfrm>
          <a:off x="3689047" y="4146343"/>
          <a:ext cx="1606555" cy="489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享元模式</a:t>
          </a:r>
          <a:endParaRPr lang="zh-CN" altLang="en-US" sz="2400" kern="1200"/>
        </a:p>
      </dsp:txBody>
      <dsp:txXfrm>
        <a:off x="3689047" y="4146343"/>
        <a:ext cx="1606555" cy="489999"/>
      </dsp:txXfrm>
    </dsp:sp>
    <dsp:sp modelId="{84D39EB6-0DFA-49D7-9F5E-B1257B6ABF1A}">
      <dsp:nvSpPr>
        <dsp:cNvPr id="0" name=""/>
        <dsp:cNvSpPr/>
      </dsp:nvSpPr>
      <dsp:spPr>
        <a:xfrm>
          <a:off x="3689047" y="4837162"/>
          <a:ext cx="1606555" cy="489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代理模式</a:t>
          </a:r>
          <a:endParaRPr lang="zh-CN" altLang="en-US" sz="2400" kern="1200"/>
        </a:p>
      </dsp:txBody>
      <dsp:txXfrm>
        <a:off x="3689047" y="4837162"/>
        <a:ext cx="1606555" cy="489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725C5-7DD9-4427-BBE8-EDC0B9B65B79}">
      <dsp:nvSpPr>
        <dsp:cNvPr id="0" name=""/>
        <dsp:cNvSpPr/>
      </dsp:nvSpPr>
      <dsp:spPr>
        <a:xfrm>
          <a:off x="3882560" y="3132347"/>
          <a:ext cx="299775" cy="290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87" y="0"/>
              </a:lnTo>
              <a:lnTo>
                <a:pt x="149887" y="2900327"/>
              </a:lnTo>
              <a:lnTo>
                <a:pt x="299775" y="290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73AC8-E0C3-4284-B699-552D02C2CA40}">
      <dsp:nvSpPr>
        <dsp:cNvPr id="0" name=""/>
        <dsp:cNvSpPr/>
      </dsp:nvSpPr>
      <dsp:spPr>
        <a:xfrm>
          <a:off x="3882560" y="3132347"/>
          <a:ext cx="299775" cy="225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87" y="0"/>
              </a:lnTo>
              <a:lnTo>
                <a:pt x="149887" y="2255810"/>
              </a:lnTo>
              <a:lnTo>
                <a:pt x="299775" y="2255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F69D9-533D-4F9C-9938-D67B4AB90FF7}">
      <dsp:nvSpPr>
        <dsp:cNvPr id="0" name=""/>
        <dsp:cNvSpPr/>
      </dsp:nvSpPr>
      <dsp:spPr>
        <a:xfrm>
          <a:off x="3882560" y="3132347"/>
          <a:ext cx="299775" cy="161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87" y="0"/>
              </a:lnTo>
              <a:lnTo>
                <a:pt x="149887" y="1611293"/>
              </a:lnTo>
              <a:lnTo>
                <a:pt x="299775" y="16112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706D2-CBF0-4890-B19F-E3280A830811}">
      <dsp:nvSpPr>
        <dsp:cNvPr id="0" name=""/>
        <dsp:cNvSpPr/>
      </dsp:nvSpPr>
      <dsp:spPr>
        <a:xfrm>
          <a:off x="3882560" y="3132347"/>
          <a:ext cx="299775" cy="96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87" y="0"/>
              </a:lnTo>
              <a:lnTo>
                <a:pt x="149887" y="966775"/>
              </a:lnTo>
              <a:lnTo>
                <a:pt x="299775" y="966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41825-27F8-4AF1-A6B3-C18730A18AFC}">
      <dsp:nvSpPr>
        <dsp:cNvPr id="0" name=""/>
        <dsp:cNvSpPr/>
      </dsp:nvSpPr>
      <dsp:spPr>
        <a:xfrm>
          <a:off x="3882560" y="3132347"/>
          <a:ext cx="299775" cy="322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87" y="0"/>
              </a:lnTo>
              <a:lnTo>
                <a:pt x="149887" y="322258"/>
              </a:lnTo>
              <a:lnTo>
                <a:pt x="299775" y="322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D49FE-D444-4594-B546-FFD71E931ACC}">
      <dsp:nvSpPr>
        <dsp:cNvPr id="0" name=""/>
        <dsp:cNvSpPr/>
      </dsp:nvSpPr>
      <dsp:spPr>
        <a:xfrm>
          <a:off x="3882560" y="2810089"/>
          <a:ext cx="299775" cy="322258"/>
        </a:xfrm>
        <a:custGeom>
          <a:avLst/>
          <a:gdLst/>
          <a:ahLst/>
          <a:cxnLst/>
          <a:rect l="0" t="0" r="0" b="0"/>
          <a:pathLst>
            <a:path>
              <a:moveTo>
                <a:pt x="0" y="322258"/>
              </a:moveTo>
              <a:lnTo>
                <a:pt x="149887" y="322258"/>
              </a:lnTo>
              <a:lnTo>
                <a:pt x="149887" y="0"/>
              </a:lnTo>
              <a:lnTo>
                <a:pt x="29977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22228-F3FC-417F-89A5-19AE659A46FA}">
      <dsp:nvSpPr>
        <dsp:cNvPr id="0" name=""/>
        <dsp:cNvSpPr/>
      </dsp:nvSpPr>
      <dsp:spPr>
        <a:xfrm>
          <a:off x="3882560" y="2165572"/>
          <a:ext cx="299775" cy="966775"/>
        </a:xfrm>
        <a:custGeom>
          <a:avLst/>
          <a:gdLst/>
          <a:ahLst/>
          <a:cxnLst/>
          <a:rect l="0" t="0" r="0" b="0"/>
          <a:pathLst>
            <a:path>
              <a:moveTo>
                <a:pt x="0" y="966775"/>
              </a:moveTo>
              <a:lnTo>
                <a:pt x="149887" y="966775"/>
              </a:lnTo>
              <a:lnTo>
                <a:pt x="149887" y="0"/>
              </a:lnTo>
              <a:lnTo>
                <a:pt x="29977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1F743-3156-41F0-B2C5-4C1C96C6B2FA}">
      <dsp:nvSpPr>
        <dsp:cNvPr id="0" name=""/>
        <dsp:cNvSpPr/>
      </dsp:nvSpPr>
      <dsp:spPr>
        <a:xfrm>
          <a:off x="3882560" y="1521054"/>
          <a:ext cx="299775" cy="1611293"/>
        </a:xfrm>
        <a:custGeom>
          <a:avLst/>
          <a:gdLst/>
          <a:ahLst/>
          <a:cxnLst/>
          <a:rect l="0" t="0" r="0" b="0"/>
          <a:pathLst>
            <a:path>
              <a:moveTo>
                <a:pt x="0" y="1611293"/>
              </a:moveTo>
              <a:lnTo>
                <a:pt x="149887" y="1611293"/>
              </a:lnTo>
              <a:lnTo>
                <a:pt x="149887" y="0"/>
              </a:lnTo>
              <a:lnTo>
                <a:pt x="29977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DF468-DCCD-4367-AC04-1F3C84F180F9}">
      <dsp:nvSpPr>
        <dsp:cNvPr id="0" name=""/>
        <dsp:cNvSpPr/>
      </dsp:nvSpPr>
      <dsp:spPr>
        <a:xfrm>
          <a:off x="3882560" y="876537"/>
          <a:ext cx="299775" cy="2255810"/>
        </a:xfrm>
        <a:custGeom>
          <a:avLst/>
          <a:gdLst/>
          <a:ahLst/>
          <a:cxnLst/>
          <a:rect l="0" t="0" r="0" b="0"/>
          <a:pathLst>
            <a:path>
              <a:moveTo>
                <a:pt x="0" y="2255810"/>
              </a:moveTo>
              <a:lnTo>
                <a:pt x="149887" y="2255810"/>
              </a:lnTo>
              <a:lnTo>
                <a:pt x="149887" y="0"/>
              </a:lnTo>
              <a:lnTo>
                <a:pt x="29977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A98B4-22D7-4D7D-98F8-A4CA5C4BD8C5}">
      <dsp:nvSpPr>
        <dsp:cNvPr id="0" name=""/>
        <dsp:cNvSpPr/>
      </dsp:nvSpPr>
      <dsp:spPr>
        <a:xfrm>
          <a:off x="3882560" y="232020"/>
          <a:ext cx="299775" cy="2900327"/>
        </a:xfrm>
        <a:custGeom>
          <a:avLst/>
          <a:gdLst/>
          <a:ahLst/>
          <a:cxnLst/>
          <a:rect l="0" t="0" r="0" b="0"/>
          <a:pathLst>
            <a:path>
              <a:moveTo>
                <a:pt x="0" y="2900327"/>
              </a:moveTo>
              <a:lnTo>
                <a:pt x="149887" y="2900327"/>
              </a:lnTo>
              <a:lnTo>
                <a:pt x="149887" y="0"/>
              </a:lnTo>
              <a:lnTo>
                <a:pt x="29977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953B-DEF5-43B5-90CD-50A697DA559A}">
      <dsp:nvSpPr>
        <dsp:cNvPr id="0" name=""/>
        <dsp:cNvSpPr/>
      </dsp:nvSpPr>
      <dsp:spPr>
        <a:xfrm>
          <a:off x="2383682" y="2903769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行为型</a:t>
          </a:r>
          <a:endParaRPr lang="zh-CN" altLang="en-US" sz="2300" kern="1200"/>
        </a:p>
      </dsp:txBody>
      <dsp:txXfrm>
        <a:off x="2383682" y="2903769"/>
        <a:ext cx="1498877" cy="457157"/>
      </dsp:txXfrm>
    </dsp:sp>
    <dsp:sp modelId="{1989AE39-2C90-4DB6-9557-F8545560A3BE}">
      <dsp:nvSpPr>
        <dsp:cNvPr id="0" name=""/>
        <dsp:cNvSpPr/>
      </dsp:nvSpPr>
      <dsp:spPr>
        <a:xfrm>
          <a:off x="4182335" y="3441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责任链模式</a:t>
          </a:r>
          <a:endParaRPr lang="zh-CN" altLang="en-US" sz="2300" kern="1200"/>
        </a:p>
      </dsp:txBody>
      <dsp:txXfrm>
        <a:off x="4182335" y="3441"/>
        <a:ext cx="1498877" cy="457157"/>
      </dsp:txXfrm>
    </dsp:sp>
    <dsp:sp modelId="{AC4CCEFD-0E5B-4275-A358-369E13E34AFB}">
      <dsp:nvSpPr>
        <dsp:cNvPr id="0" name=""/>
        <dsp:cNvSpPr/>
      </dsp:nvSpPr>
      <dsp:spPr>
        <a:xfrm>
          <a:off x="4182335" y="647958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命令模式</a:t>
          </a:r>
          <a:endParaRPr lang="zh-CN" altLang="en-US" sz="2300" kern="1200"/>
        </a:p>
      </dsp:txBody>
      <dsp:txXfrm>
        <a:off x="4182335" y="647958"/>
        <a:ext cx="1498877" cy="457157"/>
      </dsp:txXfrm>
    </dsp:sp>
    <dsp:sp modelId="{FB0E40D3-A00A-4CC9-9C72-9163C9CD3B9A}">
      <dsp:nvSpPr>
        <dsp:cNvPr id="0" name=""/>
        <dsp:cNvSpPr/>
      </dsp:nvSpPr>
      <dsp:spPr>
        <a:xfrm>
          <a:off x="4182335" y="1292475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解释器模式</a:t>
          </a:r>
          <a:endParaRPr lang="zh-CN" altLang="en-US" sz="2300" kern="1200"/>
        </a:p>
      </dsp:txBody>
      <dsp:txXfrm>
        <a:off x="4182335" y="1292475"/>
        <a:ext cx="1498877" cy="457157"/>
      </dsp:txXfrm>
    </dsp:sp>
    <dsp:sp modelId="{BF5C27FA-47B1-4836-8D52-0FE98EA94417}">
      <dsp:nvSpPr>
        <dsp:cNvPr id="0" name=""/>
        <dsp:cNvSpPr/>
      </dsp:nvSpPr>
      <dsp:spPr>
        <a:xfrm>
          <a:off x="4182335" y="1936993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迭代器模式</a:t>
          </a:r>
          <a:endParaRPr lang="zh-CN" altLang="en-US" sz="2300" kern="1200"/>
        </a:p>
      </dsp:txBody>
      <dsp:txXfrm>
        <a:off x="4182335" y="1936993"/>
        <a:ext cx="1498877" cy="457157"/>
      </dsp:txXfrm>
    </dsp:sp>
    <dsp:sp modelId="{DF8352F5-BFCA-474C-9231-9683EEAC9B41}">
      <dsp:nvSpPr>
        <dsp:cNvPr id="0" name=""/>
        <dsp:cNvSpPr/>
      </dsp:nvSpPr>
      <dsp:spPr>
        <a:xfrm>
          <a:off x="4182335" y="2581510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中介者模式</a:t>
          </a:r>
          <a:endParaRPr lang="zh-CN" altLang="en-US" sz="2300" kern="1200"/>
        </a:p>
      </dsp:txBody>
      <dsp:txXfrm>
        <a:off x="4182335" y="2581510"/>
        <a:ext cx="1498877" cy="457157"/>
      </dsp:txXfrm>
    </dsp:sp>
    <dsp:sp modelId="{296C85AD-7C99-4295-A671-3D49AE5A6C88}">
      <dsp:nvSpPr>
        <dsp:cNvPr id="0" name=""/>
        <dsp:cNvSpPr/>
      </dsp:nvSpPr>
      <dsp:spPr>
        <a:xfrm>
          <a:off x="4182335" y="3226027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备忘录模式</a:t>
          </a:r>
          <a:endParaRPr lang="zh-CN" altLang="en-US" sz="2300" kern="1200"/>
        </a:p>
      </dsp:txBody>
      <dsp:txXfrm>
        <a:off x="4182335" y="3226027"/>
        <a:ext cx="1498877" cy="457157"/>
      </dsp:txXfrm>
    </dsp:sp>
    <dsp:sp modelId="{EE18AB29-D2EC-41CD-987C-408136F19915}">
      <dsp:nvSpPr>
        <dsp:cNvPr id="0" name=""/>
        <dsp:cNvSpPr/>
      </dsp:nvSpPr>
      <dsp:spPr>
        <a:xfrm>
          <a:off x="4182335" y="3870545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观察者模式</a:t>
          </a:r>
          <a:endParaRPr lang="zh-CN" altLang="en-US" sz="2300" kern="1200"/>
        </a:p>
      </dsp:txBody>
      <dsp:txXfrm>
        <a:off x="4182335" y="3870545"/>
        <a:ext cx="1498877" cy="457157"/>
      </dsp:txXfrm>
    </dsp:sp>
    <dsp:sp modelId="{69AF721A-949A-4C0E-8180-6856979894CF}">
      <dsp:nvSpPr>
        <dsp:cNvPr id="0" name=""/>
        <dsp:cNvSpPr/>
      </dsp:nvSpPr>
      <dsp:spPr>
        <a:xfrm>
          <a:off x="4182335" y="4515062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状态模式</a:t>
          </a:r>
          <a:endParaRPr lang="zh-CN" altLang="en-US" sz="2300" kern="1200"/>
        </a:p>
      </dsp:txBody>
      <dsp:txXfrm>
        <a:off x="4182335" y="4515062"/>
        <a:ext cx="1498877" cy="457157"/>
      </dsp:txXfrm>
    </dsp:sp>
    <dsp:sp modelId="{52B83E15-2949-4677-BFDB-2FE2337E9FAE}">
      <dsp:nvSpPr>
        <dsp:cNvPr id="0" name=""/>
        <dsp:cNvSpPr/>
      </dsp:nvSpPr>
      <dsp:spPr>
        <a:xfrm>
          <a:off x="4182335" y="5159579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空对象模式</a:t>
          </a:r>
          <a:endParaRPr lang="zh-CN" altLang="en-US" sz="2300" kern="1200"/>
        </a:p>
      </dsp:txBody>
      <dsp:txXfrm>
        <a:off x="4182335" y="5159579"/>
        <a:ext cx="1498877" cy="457157"/>
      </dsp:txXfrm>
    </dsp:sp>
    <dsp:sp modelId="{1DA99C98-9A64-4E65-8379-6B13BC1BDC1A}">
      <dsp:nvSpPr>
        <dsp:cNvPr id="0" name=""/>
        <dsp:cNvSpPr/>
      </dsp:nvSpPr>
      <dsp:spPr>
        <a:xfrm>
          <a:off x="4182335" y="5804097"/>
          <a:ext cx="1498877" cy="457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策略模式</a:t>
          </a:r>
          <a:endParaRPr lang="zh-CN" altLang="en-US" sz="2300" kern="1200"/>
        </a:p>
      </dsp:txBody>
      <dsp:txXfrm>
        <a:off x="4182335" y="5804097"/>
        <a:ext cx="1498877" cy="45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8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835520592"/>
              </p:ext>
            </p:extLst>
          </p:nvPr>
        </p:nvGraphicFramePr>
        <p:xfrm>
          <a:off x="169168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91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25926969"/>
              </p:ext>
            </p:extLst>
          </p:nvPr>
        </p:nvGraphicFramePr>
        <p:xfrm>
          <a:off x="467544" y="332656"/>
          <a:ext cx="8352928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53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337294417"/>
              </p:ext>
            </p:extLst>
          </p:nvPr>
        </p:nvGraphicFramePr>
        <p:xfrm>
          <a:off x="169168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38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1747438"/>
              </p:ext>
            </p:extLst>
          </p:nvPr>
        </p:nvGraphicFramePr>
        <p:xfrm>
          <a:off x="169168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89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94123310"/>
              </p:ext>
            </p:extLst>
          </p:nvPr>
        </p:nvGraphicFramePr>
        <p:xfrm>
          <a:off x="1187624" y="764704"/>
          <a:ext cx="705678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6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38965312"/>
              </p:ext>
            </p:extLst>
          </p:nvPr>
        </p:nvGraphicFramePr>
        <p:xfrm>
          <a:off x="611560" y="260648"/>
          <a:ext cx="8064896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23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128</Words>
  <Application>Microsoft Office PowerPoint</Application>
  <PresentationFormat>全屏显示(4:3)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cdp</dc:creator>
  <cp:lastModifiedBy>cdp</cp:lastModifiedBy>
  <cp:revision>4</cp:revision>
  <dcterms:created xsi:type="dcterms:W3CDTF">2021-01-17T10:38:45Z</dcterms:created>
  <dcterms:modified xsi:type="dcterms:W3CDTF">2021-01-17T13:32:26Z</dcterms:modified>
</cp:coreProperties>
</file>