
<file path=[Content_Types].xml><?xml version="1.0" encoding="utf-8"?>
<Types xmlns="http://schemas.openxmlformats.org/package/2006/content-types">
  <Default Extension="fntdata" ContentType="application/x-fontdata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ora" pitchFamily="2" charset="77"/>
      <p:regular r:id="rId7"/>
      <p:bold r:id="rId8"/>
      <p:italic r:id="rId9"/>
      <p:boldItalic r:id="rId10"/>
    </p:embeddedFont>
    <p:embeddedFont>
      <p:font typeface="Quattrocento Sans" panose="020B05020500000200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94"/>
  </p:normalViewPr>
  <p:slideViewPr>
    <p:cSldViewPr snapToGrid="0">
      <p:cViewPr varScale="1">
        <p:scale>
          <a:sx n="114" d="100"/>
          <a:sy n="114" d="100"/>
        </p:scale>
        <p:origin x="1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Felix Zhou</a:t>
            </a:r>
            <a:endParaRPr sz="120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62230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Market Research?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33170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Types of Market Research</a:t>
            </a:r>
            <a:endParaRPr sz="12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Quattrocento Sans"/>
              <a:buAutoNum type="arabicPeriod"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Interviews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AutoNum type="arabicPeriod"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Focus Groups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AutoNum type="arabicPeriod"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Product/Service Use Research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AutoNum type="arabicPeriod"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Buyer Persona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AutoNum type="arabicPeriod"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Pricing Research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AutoNum type="arabicPeriod"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Competitive Analysis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AutoNum type="arabicPeriod"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Brand-awareness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AutoNum type="arabicPeriod"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Campaign Research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961652" y="133170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Definition: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Market research is the process of gathering information about your target market and customers to verify the success of a new product, iterate on an existing product, or understand brand perception,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200" y="3303300"/>
            <a:ext cx="5184900" cy="17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McDonalds and Grimace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2" name="Google Shape;102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500" y="39363"/>
            <a:ext cx="2176401" cy="29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0300" y="759950"/>
            <a:ext cx="1818150" cy="26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715275" y="1634050"/>
            <a:ext cx="41673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Quattrocento Sans"/>
              <a:buChar char="●"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With the launch of Burger King’s “Spiderverse” Whopper, containing a vibrant red bun, McDonald’s utilized competitive analysis to wait for the end of BK’s campaign to maximize impressions while the trend is still high.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Quattrocento Sans"/>
              <a:buChar char="●"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Using prior data for collaborations with popular artists like Travis Scott and BTS, and limited edition items like the Shamrock shake, McDonald’s decided to combine the two and create a limited edition shake based off a nostalgic character to celebrate his birthday.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" name="v12044gd0000cid7qjbc77u6t9fvf7c0.mov">
            <a:hlinkClick r:id="" action="ppaction://media"/>
            <a:extLst>
              <a:ext uri="{FF2B5EF4-FFF2-40B4-BE49-F238E27FC236}">
                <a16:creationId xmlns:a16="http://schemas.microsoft.com/office/drawing/2014/main" id="{96FB4480-C34D-2D95-1AE7-B1CD1CA1636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788493" y="1262325"/>
            <a:ext cx="1974608" cy="350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 idx="4294967295"/>
          </p:nvPr>
        </p:nvSpPr>
        <p:spPr>
          <a:xfrm>
            <a:off x="-6025" y="3373125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Cited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4294967295"/>
          </p:nvPr>
        </p:nvSpPr>
        <p:spPr>
          <a:xfrm>
            <a:off x="112975" y="4261000"/>
            <a:ext cx="695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0" indent="-12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Andrew, S. (2023, June 30). </a:t>
            </a:r>
            <a:r>
              <a:rPr lang="en" sz="1100" i="1">
                <a:latin typeface="Arial"/>
                <a:ea typeface="Arial"/>
                <a:cs typeface="Arial"/>
                <a:sym typeface="Arial"/>
              </a:rPr>
              <a:t>How the McDonald’s grimace shake became the stuff of nightmares on TikTok | CNN business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CNN. https://edition.cnn.com/2023/06/28/business/mcdonalds-grimace-shake-tiktok-cec/index.html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15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122" name="Google Shape;122;p15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" name="Google Shape;123;p15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24" name="Google Shape;124;p1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>
            <a:off x="4184368" y="854983"/>
            <a:ext cx="1035173" cy="1035155"/>
            <a:chOff x="6643075" y="3664250"/>
            <a:chExt cx="407950" cy="407975"/>
          </a:xfrm>
        </p:grpSpPr>
        <p:sp>
          <p:nvSpPr>
            <p:cNvPr id="130" name="Google Shape;130;p15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5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On-screen Show (16:9)</PresentationFormat>
  <Paragraphs>23</Paragraphs>
  <Slides>4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Lora</vt:lpstr>
      <vt:lpstr>Arial</vt:lpstr>
      <vt:lpstr>Quattrocento Sans</vt:lpstr>
      <vt:lpstr>Viola template</vt:lpstr>
      <vt:lpstr>Market Research  Felix Zhou</vt:lpstr>
      <vt:lpstr>What is Market Research?</vt:lpstr>
      <vt:lpstr>McDonalds and Grimace</vt:lpstr>
      <vt:lpstr>Work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Research  Felix Zhou</dc:title>
  <cp:lastModifiedBy>Felix Zhou</cp:lastModifiedBy>
  <cp:revision>1</cp:revision>
  <dcterms:modified xsi:type="dcterms:W3CDTF">2023-07-05T23:53:31Z</dcterms:modified>
</cp:coreProperties>
</file>