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EE143-E846-58F4-5314-66B9918CD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C1BB9-F3F4-0CB6-5036-CE817C6CF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B2AD7-F5AA-A0D8-5D01-17B24D5B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0D80-ADC0-4071-A6B6-6D71062A7E02}" type="datetimeFigureOut">
              <a:rPr lang="en-AT" smtClean="0"/>
              <a:t>24/10/2024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138BB-463D-92EC-EF15-66C18447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1A69A-37FE-012C-3B1B-F90ADCA02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EDDB-AC8C-4C37-9612-85D977A7F58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5327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FCDD-98F7-9616-AFBC-9BDB74ABF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EEBA1-AE77-8E0D-3F5A-C817F2A22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1D38A-2C1F-2555-A402-87D2EC071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0D80-ADC0-4071-A6B6-6D71062A7E02}" type="datetimeFigureOut">
              <a:rPr lang="en-AT" smtClean="0"/>
              <a:t>24/10/2024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46DEC-7F31-8591-A6AB-1163FA327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87E51-2AC7-95EC-0A27-80871930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EDDB-AC8C-4C37-9612-85D977A7F58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81993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C2FF63-C5F8-4F74-4B48-6174CCA01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C352A-86CD-BC56-75D6-BC42CC422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FC996-4B34-FD45-C6B5-AB41600FB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0D80-ADC0-4071-A6B6-6D71062A7E02}" type="datetimeFigureOut">
              <a:rPr lang="en-AT" smtClean="0"/>
              <a:t>24/10/2024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47179-4AD2-5E71-5334-5FB063217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833EF-DD65-8DA1-75F2-0A1CED3C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EDDB-AC8C-4C37-9612-85D977A7F58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37031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EE62-A345-9D81-CC7E-D7767D40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4FE4-AFAD-52AD-A7C1-ADD593F83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6D475-8A7D-B341-17AC-74AD321E7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0D80-ADC0-4071-A6B6-6D71062A7E02}" type="datetimeFigureOut">
              <a:rPr lang="en-AT" smtClean="0"/>
              <a:t>24/10/2024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59535-8B8A-7CD0-F6A7-F38B8B8BE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2E082-9F14-CCF4-3BEA-FC3A0CAB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EDDB-AC8C-4C37-9612-85D977A7F58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4036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92D5C-B844-30E6-6E8D-D0945895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3C5D-B4D4-7AAF-C5CC-813B82850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C263D-6513-081B-5F78-82DAD40D8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0D80-ADC0-4071-A6B6-6D71062A7E02}" type="datetimeFigureOut">
              <a:rPr lang="en-AT" smtClean="0"/>
              <a:t>24/10/2024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48A17-156A-AC81-EDFE-A2298D3A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3E53A-4743-E631-03B8-69C125E7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EDDB-AC8C-4C37-9612-85D977A7F58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86550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DC2AD-23E1-2E60-244E-417785C3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FD196-5AA0-7A88-EB5D-295229FBA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20474-2C1D-59A2-F58E-A9B4459E6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B6BCE-213C-EB71-F2D0-9D64843B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0D80-ADC0-4071-A6B6-6D71062A7E02}" type="datetimeFigureOut">
              <a:rPr lang="en-AT" smtClean="0"/>
              <a:t>24/10/2024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AC168-E864-F5E1-280D-BEB8C361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83F14-BDCF-0FE9-F081-DF3F5DB7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EDDB-AC8C-4C37-9612-85D977A7F58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3834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FF5B3-A375-FC51-9B75-E56E361CB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E6F05-688E-2C19-61C5-F81283444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36072-48AA-A25F-B225-239FC21C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D00B8-5015-14FB-B288-449D9DF15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3F1167-0B82-2CF5-60DF-077B9F009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DCC150-A8FC-5002-832F-4EAF8FA0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0D80-ADC0-4071-A6B6-6D71062A7E02}" type="datetimeFigureOut">
              <a:rPr lang="en-AT" smtClean="0"/>
              <a:t>24/10/2024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403B7-EBF0-D7DC-0D1F-F9AEDCA22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A824E-0D99-8FCB-ECB1-07A567F64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EDDB-AC8C-4C37-9612-85D977A7F58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5901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7FF6-AA05-C3FA-86B7-118415C9D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5BBC37-5AC7-55B8-72E3-CC7FF159C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0D80-ADC0-4071-A6B6-6D71062A7E02}" type="datetimeFigureOut">
              <a:rPr lang="en-AT" smtClean="0"/>
              <a:t>24/10/2024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0EF81-5B91-22A7-9E6E-DF26A2873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6398E-B751-9E8B-82EC-F3DCD635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EDDB-AC8C-4C37-9612-85D977A7F58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3254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2EC46-2D54-2BCE-AEF6-474F20007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0D80-ADC0-4071-A6B6-6D71062A7E02}" type="datetimeFigureOut">
              <a:rPr lang="en-AT" smtClean="0"/>
              <a:t>24/10/2024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14C182-21A0-1CA3-FB66-6931A8BD0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4742C-7C30-FB56-0179-1FAC0040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EDDB-AC8C-4C37-9612-85D977A7F58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0443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AB8E-69AF-D74F-AEBA-8C8F598AF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BB0AB-FFB9-124E-225A-44249C974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F6661-4DD9-F52C-53A1-3176DEEDE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F721F-1721-C35C-51A4-F6117E47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0D80-ADC0-4071-A6B6-6D71062A7E02}" type="datetimeFigureOut">
              <a:rPr lang="en-AT" smtClean="0"/>
              <a:t>24/10/2024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514F6-5FF6-B040-E2B7-1ADBD1BF6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9F0BA-DD9E-3B06-4710-369008B6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EDDB-AC8C-4C37-9612-85D977A7F58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8099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EFA7-D617-5447-7173-FF9C18745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0404C-DF31-E38C-F517-839778860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C2E93-B0DF-E234-919F-EAC887E56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93E35-5625-B527-FA3D-A6A7A387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0D80-ADC0-4071-A6B6-6D71062A7E02}" type="datetimeFigureOut">
              <a:rPr lang="en-AT" smtClean="0"/>
              <a:t>24/10/2024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396E4-9BC8-9CB9-33F7-72E6CD7D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0B892-F79E-91F4-9C41-98D7EC8D4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AEDDB-AC8C-4C37-9612-85D977A7F58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5342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8DA994-B8CB-DA40-5BCD-C6FC5E75E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50B12-4BE8-7061-711C-279A6C620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AD63F-086B-ED4C-CB16-12F6A5009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7D0D80-ADC0-4071-A6B6-6D71062A7E02}" type="datetimeFigureOut">
              <a:rPr lang="en-AT" smtClean="0"/>
              <a:t>24/10/2024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4D03F-2F32-C7BC-7A88-740A0BF6C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3E366-E284-CF40-8B54-4A2E403E1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AAEDDB-AC8C-4C37-9612-85D977A7F587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6573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7A74AA23-A392-12B8-13ED-2C2C888F5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477"/>
          <a:stretch/>
        </p:blipFill>
        <p:spPr>
          <a:xfrm>
            <a:off x="7749295" y="1492898"/>
            <a:ext cx="3164099" cy="360203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BEAEEAF-2F99-0DA9-97B0-4C70FEF5C79C}"/>
              </a:ext>
            </a:extLst>
          </p:cNvPr>
          <p:cNvSpPr/>
          <p:nvPr/>
        </p:nvSpPr>
        <p:spPr>
          <a:xfrm>
            <a:off x="8126522" y="2156604"/>
            <a:ext cx="902900" cy="5262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66E551-5808-0D61-19DB-77FB1AA317F7}"/>
              </a:ext>
            </a:extLst>
          </p:cNvPr>
          <p:cNvSpPr/>
          <p:nvPr/>
        </p:nvSpPr>
        <p:spPr>
          <a:xfrm>
            <a:off x="9633270" y="2156603"/>
            <a:ext cx="902900" cy="5262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6315225-4813-7F5A-DE66-8DB5C13843A8}"/>
              </a:ext>
            </a:extLst>
          </p:cNvPr>
          <p:cNvSpPr/>
          <p:nvPr/>
        </p:nvSpPr>
        <p:spPr>
          <a:xfrm>
            <a:off x="7795846" y="3571336"/>
            <a:ext cx="902900" cy="7044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6E855D3-4961-5C53-3DAD-CC4ACA89A130}"/>
              </a:ext>
            </a:extLst>
          </p:cNvPr>
          <p:cNvSpPr/>
          <p:nvPr/>
        </p:nvSpPr>
        <p:spPr>
          <a:xfrm>
            <a:off x="10050213" y="1492898"/>
            <a:ext cx="276045" cy="5262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DFC1613-3D7B-CD2A-1B43-0322B18FCCB8}"/>
              </a:ext>
            </a:extLst>
          </p:cNvPr>
          <p:cNvSpPr/>
          <p:nvPr/>
        </p:nvSpPr>
        <p:spPr>
          <a:xfrm>
            <a:off x="10343781" y="1496684"/>
            <a:ext cx="276045" cy="5262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45EA09-521C-905E-7CF6-C98D94A1BB69}"/>
              </a:ext>
            </a:extLst>
          </p:cNvPr>
          <p:cNvSpPr/>
          <p:nvPr/>
        </p:nvSpPr>
        <p:spPr>
          <a:xfrm>
            <a:off x="10628587" y="1492898"/>
            <a:ext cx="276045" cy="5262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76C7F68-7A95-BF36-2F6C-B5724A2309A7}"/>
              </a:ext>
            </a:extLst>
          </p:cNvPr>
          <p:cNvSpPr/>
          <p:nvPr/>
        </p:nvSpPr>
        <p:spPr>
          <a:xfrm>
            <a:off x="9747884" y="1492898"/>
            <a:ext cx="276045" cy="5262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A164C6-ADA5-5DAE-F1E3-32F404099EB9}"/>
              </a:ext>
            </a:extLst>
          </p:cNvPr>
          <p:cNvSpPr txBox="1"/>
          <p:nvPr/>
        </p:nvSpPr>
        <p:spPr>
          <a:xfrm>
            <a:off x="7749295" y="3704209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28E289-18CD-485D-D606-286BCD96BD80}"/>
              </a:ext>
            </a:extLst>
          </p:cNvPr>
          <p:cNvSpPr txBox="1"/>
          <p:nvPr/>
        </p:nvSpPr>
        <p:spPr>
          <a:xfrm>
            <a:off x="10231771" y="2235042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D8A3E6-EAC4-AFA2-9447-5C024C200D0A}"/>
              </a:ext>
            </a:extLst>
          </p:cNvPr>
          <p:cNvSpPr txBox="1"/>
          <p:nvPr/>
        </p:nvSpPr>
        <p:spPr>
          <a:xfrm>
            <a:off x="8109270" y="2246511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95BE06-3844-87D0-98D0-5B283D7AAE17}"/>
              </a:ext>
            </a:extLst>
          </p:cNvPr>
          <p:cNvSpPr txBox="1"/>
          <p:nvPr/>
        </p:nvSpPr>
        <p:spPr>
          <a:xfrm>
            <a:off x="9741593" y="1688997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F20F7C-AF21-B5D5-6162-C8B66463ED24}"/>
              </a:ext>
            </a:extLst>
          </p:cNvPr>
          <p:cNvSpPr txBox="1"/>
          <p:nvPr/>
        </p:nvSpPr>
        <p:spPr>
          <a:xfrm>
            <a:off x="10030220" y="1686378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CE1060-A758-CEC6-3A84-0F9CBCBBB0CD}"/>
              </a:ext>
            </a:extLst>
          </p:cNvPr>
          <p:cNvSpPr txBox="1"/>
          <p:nvPr/>
        </p:nvSpPr>
        <p:spPr>
          <a:xfrm>
            <a:off x="10319116" y="1686378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B991D2-37E2-CE04-CCFC-BF05FA64DD0D}"/>
              </a:ext>
            </a:extLst>
          </p:cNvPr>
          <p:cNvSpPr txBox="1"/>
          <p:nvPr/>
        </p:nvSpPr>
        <p:spPr>
          <a:xfrm>
            <a:off x="10617739" y="1692783"/>
            <a:ext cx="534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>
                <a:solidFill>
                  <a:srgbClr val="FF0000"/>
                </a:solidFill>
              </a:rPr>
              <a:t>5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E82E2C-07DE-EFE8-9A3A-14E445FD7138}"/>
              </a:ext>
            </a:extLst>
          </p:cNvPr>
          <p:cNvGrpSpPr/>
          <p:nvPr/>
        </p:nvGrpSpPr>
        <p:grpSpPr>
          <a:xfrm>
            <a:off x="1570125" y="1501525"/>
            <a:ext cx="3403282" cy="3602038"/>
            <a:chOff x="579730" y="1492898"/>
            <a:chExt cx="3403282" cy="3602038"/>
          </a:xfrm>
        </p:grpSpPr>
        <p:pic>
          <p:nvPicPr>
            <p:cNvPr id="25" name="Picture 24" descr="A screenshot of a game&#10;&#10;Description automatically generated">
              <a:extLst>
                <a:ext uri="{FF2B5EF4-FFF2-40B4-BE49-F238E27FC236}">
                  <a16:creationId xmlns:a16="http://schemas.microsoft.com/office/drawing/2014/main" id="{93FB8C9A-8CEC-B8EC-543A-446DCC7B4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7477"/>
            <a:stretch/>
          </p:blipFill>
          <p:spPr>
            <a:xfrm>
              <a:off x="579730" y="1492898"/>
              <a:ext cx="3164099" cy="3602038"/>
            </a:xfrm>
            <a:prstGeom prst="rect">
              <a:avLst/>
            </a:prstGeom>
          </p:spPr>
        </p:pic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1122F2E-521D-1BE3-B28A-7841BC31A81C}"/>
                </a:ext>
              </a:extLst>
            </p:cNvPr>
            <p:cNvSpPr/>
            <p:nvPr/>
          </p:nvSpPr>
          <p:spPr>
            <a:xfrm>
              <a:off x="956957" y="2156604"/>
              <a:ext cx="902900" cy="52621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4C8AB75-C0A8-E4C8-C337-D691866FCDA6}"/>
                </a:ext>
              </a:extLst>
            </p:cNvPr>
            <p:cNvSpPr/>
            <p:nvPr/>
          </p:nvSpPr>
          <p:spPr>
            <a:xfrm>
              <a:off x="2463705" y="2156603"/>
              <a:ext cx="902900" cy="52621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E4AF0B5-8315-DCA3-9633-1900A969704C}"/>
                </a:ext>
              </a:extLst>
            </p:cNvPr>
            <p:cNvSpPr/>
            <p:nvPr/>
          </p:nvSpPr>
          <p:spPr>
            <a:xfrm>
              <a:off x="626281" y="3571336"/>
              <a:ext cx="902900" cy="70449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0073D91-E6F0-8405-55A3-DF9D3AA15A22}"/>
                </a:ext>
              </a:extLst>
            </p:cNvPr>
            <p:cNvSpPr/>
            <p:nvPr/>
          </p:nvSpPr>
          <p:spPr>
            <a:xfrm>
              <a:off x="2880648" y="1492898"/>
              <a:ext cx="276045" cy="52621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B502E6-CB14-6FFD-AE15-8DC87D9AE102}"/>
                </a:ext>
              </a:extLst>
            </p:cNvPr>
            <p:cNvSpPr/>
            <p:nvPr/>
          </p:nvSpPr>
          <p:spPr>
            <a:xfrm>
              <a:off x="3174216" y="1496684"/>
              <a:ext cx="276045" cy="52621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6F32A04-B105-DE8E-7F43-ACAE6B0D4F98}"/>
                </a:ext>
              </a:extLst>
            </p:cNvPr>
            <p:cNvSpPr/>
            <p:nvPr/>
          </p:nvSpPr>
          <p:spPr>
            <a:xfrm>
              <a:off x="3459022" y="1492898"/>
              <a:ext cx="276045" cy="52621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F946E05-14A2-7E1C-FE22-0447AE0192C0}"/>
                </a:ext>
              </a:extLst>
            </p:cNvPr>
            <p:cNvSpPr/>
            <p:nvPr/>
          </p:nvSpPr>
          <p:spPr>
            <a:xfrm>
              <a:off x="2578319" y="1492898"/>
              <a:ext cx="276045" cy="52621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80DCE1B-8EA3-84E9-3427-25404B49E68A}"/>
                </a:ext>
              </a:extLst>
            </p:cNvPr>
            <p:cNvSpPr txBox="1"/>
            <p:nvPr/>
          </p:nvSpPr>
          <p:spPr>
            <a:xfrm>
              <a:off x="579730" y="3704209"/>
              <a:ext cx="534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CC5F73D-0338-7EE1-C733-B5E293F8AAA3}"/>
                </a:ext>
              </a:extLst>
            </p:cNvPr>
            <p:cNvSpPr txBox="1"/>
            <p:nvPr/>
          </p:nvSpPr>
          <p:spPr>
            <a:xfrm>
              <a:off x="3062206" y="2235042"/>
              <a:ext cx="534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9C2A125-48E5-E11F-8528-BE81CBFD12C1}"/>
                </a:ext>
              </a:extLst>
            </p:cNvPr>
            <p:cNvSpPr txBox="1"/>
            <p:nvPr/>
          </p:nvSpPr>
          <p:spPr>
            <a:xfrm>
              <a:off x="939705" y="2246511"/>
              <a:ext cx="534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CD8E2B-C492-865F-63BE-831F0F53BB7B}"/>
                </a:ext>
              </a:extLst>
            </p:cNvPr>
            <p:cNvSpPr txBox="1"/>
            <p:nvPr/>
          </p:nvSpPr>
          <p:spPr>
            <a:xfrm>
              <a:off x="2572028" y="1688997"/>
              <a:ext cx="534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4D0FD2A-FAF1-9AD1-9430-DE8F545862DE}"/>
                </a:ext>
              </a:extLst>
            </p:cNvPr>
            <p:cNvSpPr txBox="1"/>
            <p:nvPr/>
          </p:nvSpPr>
          <p:spPr>
            <a:xfrm>
              <a:off x="2860655" y="1686378"/>
              <a:ext cx="534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AE65D99-8B24-9C3B-C375-06FCCC85278B}"/>
                </a:ext>
              </a:extLst>
            </p:cNvPr>
            <p:cNvSpPr txBox="1"/>
            <p:nvPr/>
          </p:nvSpPr>
          <p:spPr>
            <a:xfrm>
              <a:off x="3149551" y="1686378"/>
              <a:ext cx="534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8ED71CD-9B6B-BF9D-F155-84A540D28623}"/>
                </a:ext>
              </a:extLst>
            </p:cNvPr>
            <p:cNvSpPr txBox="1"/>
            <p:nvPr/>
          </p:nvSpPr>
          <p:spPr>
            <a:xfrm>
              <a:off x="3448174" y="1692783"/>
              <a:ext cx="5348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>
                  <a:solidFill>
                    <a:srgbClr val="FF0000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447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5E992851-4619-EAC5-FDC5-B2986CB71D66}"/>
              </a:ext>
            </a:extLst>
          </p:cNvPr>
          <p:cNvGrpSpPr/>
          <p:nvPr/>
        </p:nvGrpSpPr>
        <p:grpSpPr>
          <a:xfrm>
            <a:off x="6672432" y="656130"/>
            <a:ext cx="4477649" cy="5545739"/>
            <a:chOff x="6672432" y="656130"/>
            <a:chExt cx="4477649" cy="5545739"/>
          </a:xfrm>
        </p:grpSpPr>
        <p:pic>
          <p:nvPicPr>
            <p:cNvPr id="6" name="Picture 5" descr="A screenshot of a phone&#10;&#10;Description automatically generated">
              <a:extLst>
                <a:ext uri="{FF2B5EF4-FFF2-40B4-BE49-F238E27FC236}">
                  <a16:creationId xmlns:a16="http://schemas.microsoft.com/office/drawing/2014/main" id="{CBA82CE6-EBB0-EA00-4B94-BA1D92408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2857"/>
            <a:stretch/>
          </p:blipFill>
          <p:spPr>
            <a:xfrm>
              <a:off x="6672432" y="656130"/>
              <a:ext cx="4477649" cy="5545739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15AEEA0-EB0F-406E-917E-25DDBEF9F123}"/>
                </a:ext>
              </a:extLst>
            </p:cNvPr>
            <p:cNvSpPr/>
            <p:nvPr/>
          </p:nvSpPr>
          <p:spPr>
            <a:xfrm>
              <a:off x="7800391" y="2679118"/>
              <a:ext cx="697185" cy="52621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864443-6050-67D3-85C1-69950A3C3A25}"/>
                </a:ext>
              </a:extLst>
            </p:cNvPr>
            <p:cNvSpPr txBox="1"/>
            <p:nvPr/>
          </p:nvSpPr>
          <p:spPr>
            <a:xfrm>
              <a:off x="7896644" y="275755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40D0FBE-4EAF-46A5-E4C5-2FE99D01D924}"/>
                </a:ext>
              </a:extLst>
            </p:cNvPr>
            <p:cNvSpPr/>
            <p:nvPr/>
          </p:nvSpPr>
          <p:spPr>
            <a:xfrm>
              <a:off x="7810937" y="3223196"/>
              <a:ext cx="697185" cy="52621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235FAF-D5CF-8C18-9BA9-143E00612DDA}"/>
                </a:ext>
              </a:extLst>
            </p:cNvPr>
            <p:cNvSpPr txBox="1"/>
            <p:nvPr/>
          </p:nvSpPr>
          <p:spPr>
            <a:xfrm>
              <a:off x="7907190" y="330163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140B9A1-294F-4158-9C17-F02543E436BD}"/>
                </a:ext>
              </a:extLst>
            </p:cNvPr>
            <p:cNvSpPr/>
            <p:nvPr/>
          </p:nvSpPr>
          <p:spPr>
            <a:xfrm>
              <a:off x="7835454" y="1185041"/>
              <a:ext cx="697185" cy="52621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21BE90-8FF8-5403-C519-2153DFD2E5AB}"/>
                </a:ext>
              </a:extLst>
            </p:cNvPr>
            <p:cNvSpPr txBox="1"/>
            <p:nvPr/>
          </p:nvSpPr>
          <p:spPr>
            <a:xfrm>
              <a:off x="7931707" y="12634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2B77FC-13A5-F7DD-1326-B6B47A9FFE80}"/>
                </a:ext>
              </a:extLst>
            </p:cNvPr>
            <p:cNvSpPr/>
            <p:nvPr/>
          </p:nvSpPr>
          <p:spPr>
            <a:xfrm>
              <a:off x="7835454" y="1716419"/>
              <a:ext cx="697185" cy="52621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B7C2B42-7136-3F81-CDE4-6B0009498192}"/>
                </a:ext>
              </a:extLst>
            </p:cNvPr>
            <p:cNvSpPr txBox="1"/>
            <p:nvPr/>
          </p:nvSpPr>
          <p:spPr>
            <a:xfrm>
              <a:off x="7931707" y="179485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3914E07-20B0-2C45-04A0-E531D1B6C454}"/>
                </a:ext>
              </a:extLst>
            </p:cNvPr>
            <p:cNvSpPr/>
            <p:nvPr/>
          </p:nvSpPr>
          <p:spPr>
            <a:xfrm>
              <a:off x="7835454" y="5185259"/>
              <a:ext cx="697185" cy="52621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2E8BDC-9FB9-E3AC-5E82-91D7E886A718}"/>
                </a:ext>
              </a:extLst>
            </p:cNvPr>
            <p:cNvSpPr txBox="1"/>
            <p:nvPr/>
          </p:nvSpPr>
          <p:spPr>
            <a:xfrm>
              <a:off x="7931707" y="526369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dirty="0">
                  <a:solidFill>
                    <a:srgbClr val="FF0000"/>
                  </a:solidFill>
                </a:rPr>
                <a:t>5</a:t>
              </a:r>
            </a:p>
          </p:txBody>
        </p:sp>
      </p:grpSp>
      <p:pic>
        <p:nvPicPr>
          <p:cNvPr id="18" name="Picture 17" descr="A screenshot of a phone&#10;&#10;Description automatically generated">
            <a:extLst>
              <a:ext uri="{FF2B5EF4-FFF2-40B4-BE49-F238E27FC236}">
                <a16:creationId xmlns:a16="http://schemas.microsoft.com/office/drawing/2014/main" id="{256C20D1-F8A1-51C5-411A-E992959D7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857"/>
          <a:stretch/>
        </p:blipFill>
        <p:spPr>
          <a:xfrm>
            <a:off x="740363" y="656130"/>
            <a:ext cx="4477649" cy="5545739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000AA611-D9E8-105A-BEE9-5693161B9C2E}"/>
              </a:ext>
            </a:extLst>
          </p:cNvPr>
          <p:cNvSpPr/>
          <p:nvPr/>
        </p:nvSpPr>
        <p:spPr>
          <a:xfrm>
            <a:off x="1868322" y="2679118"/>
            <a:ext cx="697185" cy="5262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2126AF-DADC-6278-4519-33E5FA91FB95}"/>
              </a:ext>
            </a:extLst>
          </p:cNvPr>
          <p:cNvSpPr txBox="1"/>
          <p:nvPr/>
        </p:nvSpPr>
        <p:spPr>
          <a:xfrm>
            <a:off x="1964575" y="275755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FB27C79-46EC-7407-6092-63B3304B51F5}"/>
              </a:ext>
            </a:extLst>
          </p:cNvPr>
          <p:cNvSpPr/>
          <p:nvPr/>
        </p:nvSpPr>
        <p:spPr>
          <a:xfrm>
            <a:off x="1878868" y="3223196"/>
            <a:ext cx="697185" cy="5262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0CC26F-F471-2D5D-B66F-A687B6172F13}"/>
              </a:ext>
            </a:extLst>
          </p:cNvPr>
          <p:cNvSpPr txBox="1"/>
          <p:nvPr/>
        </p:nvSpPr>
        <p:spPr>
          <a:xfrm>
            <a:off x="1975121" y="33016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E9B10D8-BF6A-AD5D-85CD-9F7204B82D3A}"/>
              </a:ext>
            </a:extLst>
          </p:cNvPr>
          <p:cNvSpPr/>
          <p:nvPr/>
        </p:nvSpPr>
        <p:spPr>
          <a:xfrm>
            <a:off x="1903385" y="1185041"/>
            <a:ext cx="697185" cy="5262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3F560D-2434-20F1-364B-C2BFC536D145}"/>
              </a:ext>
            </a:extLst>
          </p:cNvPr>
          <p:cNvSpPr txBox="1"/>
          <p:nvPr/>
        </p:nvSpPr>
        <p:spPr>
          <a:xfrm>
            <a:off x="1999638" y="126348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64BC6A7-2911-9447-1D6C-A9B3156C8789}"/>
              </a:ext>
            </a:extLst>
          </p:cNvPr>
          <p:cNvSpPr/>
          <p:nvPr/>
        </p:nvSpPr>
        <p:spPr>
          <a:xfrm>
            <a:off x="1903385" y="1716419"/>
            <a:ext cx="697185" cy="5262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8AD1A0-03D8-B1A8-2FE4-5F91958EF00E}"/>
              </a:ext>
            </a:extLst>
          </p:cNvPr>
          <p:cNvSpPr txBox="1"/>
          <p:nvPr/>
        </p:nvSpPr>
        <p:spPr>
          <a:xfrm>
            <a:off x="1999638" y="179485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E1DF11-DF32-3B61-1CF1-2E84FFEF7285}"/>
              </a:ext>
            </a:extLst>
          </p:cNvPr>
          <p:cNvSpPr/>
          <p:nvPr/>
        </p:nvSpPr>
        <p:spPr>
          <a:xfrm>
            <a:off x="1903385" y="5185259"/>
            <a:ext cx="697185" cy="5262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D1E52F-6F9E-7928-EE95-0E016D048A85}"/>
              </a:ext>
            </a:extLst>
          </p:cNvPr>
          <p:cNvSpPr txBox="1"/>
          <p:nvPr/>
        </p:nvSpPr>
        <p:spPr>
          <a:xfrm>
            <a:off x="1999638" y="52636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6179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24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Felbauer, Patrick</dc:creator>
  <cp:lastModifiedBy>Felbauer, Patrick</cp:lastModifiedBy>
  <cp:revision>1</cp:revision>
  <dcterms:created xsi:type="dcterms:W3CDTF">2024-10-24T09:30:03Z</dcterms:created>
  <dcterms:modified xsi:type="dcterms:W3CDTF">2024-10-24T10:02:15Z</dcterms:modified>
</cp:coreProperties>
</file>