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2C99B4-A3DD-49FE-B3D4-2A9DFD17415E}" v="10" dt="2023-03-19T21:07:07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72" y="-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Cunha" userId="be043a469e32751e" providerId="LiveId" clId="{6A032FCF-1C44-41D0-89A5-DAD6CF7EEFF1}"/>
    <pc:docChg chg="undo custSel addSld delSld modSld">
      <pc:chgData name="Felipe Cunha" userId="be043a469e32751e" providerId="LiveId" clId="{6A032FCF-1C44-41D0-89A5-DAD6CF7EEFF1}" dt="2023-03-14T19:57:07.262" v="473" actId="2710"/>
      <pc:docMkLst>
        <pc:docMk/>
      </pc:docMkLst>
      <pc:sldChg chg="addSp delSp modSp new mod">
        <pc:chgData name="Felipe Cunha" userId="be043a469e32751e" providerId="LiveId" clId="{6A032FCF-1C44-41D0-89A5-DAD6CF7EEFF1}" dt="2023-03-14T19:43:05.333" v="404" actId="113"/>
        <pc:sldMkLst>
          <pc:docMk/>
          <pc:sldMk cId="3581935679" sldId="257"/>
        </pc:sldMkLst>
        <pc:spChg chg="del">
          <ac:chgData name="Felipe Cunha" userId="be043a469e32751e" providerId="LiveId" clId="{6A032FCF-1C44-41D0-89A5-DAD6CF7EEFF1}" dt="2023-03-14T19:38:22.568" v="1" actId="478"/>
          <ac:spMkLst>
            <pc:docMk/>
            <pc:sldMk cId="3581935679" sldId="257"/>
            <ac:spMk id="2" creationId="{C991DE3A-CC86-A9F8-6A32-38C35D617715}"/>
          </ac:spMkLst>
        </pc:spChg>
        <pc:spChg chg="del">
          <ac:chgData name="Felipe Cunha" userId="be043a469e32751e" providerId="LiveId" clId="{6A032FCF-1C44-41D0-89A5-DAD6CF7EEFF1}" dt="2023-03-14T19:38:23.002" v="2" actId="478"/>
          <ac:spMkLst>
            <pc:docMk/>
            <pc:sldMk cId="3581935679" sldId="257"/>
            <ac:spMk id="3" creationId="{D81F40A5-DEB7-710C-1043-A76408811771}"/>
          </ac:spMkLst>
        </pc:spChg>
        <pc:spChg chg="add mod">
          <ac:chgData name="Felipe Cunha" userId="be043a469e32751e" providerId="LiveId" clId="{6A032FCF-1C44-41D0-89A5-DAD6CF7EEFF1}" dt="2023-03-14T19:39:13.184" v="38" actId="1582"/>
          <ac:spMkLst>
            <pc:docMk/>
            <pc:sldMk cId="3581935679" sldId="257"/>
            <ac:spMk id="4" creationId="{E25E2017-B9B4-99DC-0A11-8D52E6FCF63F}"/>
          </ac:spMkLst>
        </pc:spChg>
        <pc:spChg chg="add mod">
          <ac:chgData name="Felipe Cunha" userId="be043a469e32751e" providerId="LiveId" clId="{6A032FCF-1C44-41D0-89A5-DAD6CF7EEFF1}" dt="2023-03-14T19:43:05.333" v="404" actId="113"/>
          <ac:spMkLst>
            <pc:docMk/>
            <pc:sldMk cId="3581935679" sldId="257"/>
            <ac:spMk id="5" creationId="{1E3CF0AC-61C0-B723-D09C-703917DB0E90}"/>
          </ac:spMkLst>
        </pc:spChg>
        <pc:spChg chg="add mod">
          <ac:chgData name="Felipe Cunha" userId="be043a469e32751e" providerId="LiveId" clId="{6A032FCF-1C44-41D0-89A5-DAD6CF7EEFF1}" dt="2023-03-14T19:42:16.939" v="388" actId="115"/>
          <ac:spMkLst>
            <pc:docMk/>
            <pc:sldMk cId="3581935679" sldId="257"/>
            <ac:spMk id="8" creationId="{43F19A47-DCF2-E3AC-350F-A1E4F9B0F830}"/>
          </ac:spMkLst>
        </pc:spChg>
        <pc:spChg chg="add del mod">
          <ac:chgData name="Felipe Cunha" userId="be043a469e32751e" providerId="LiveId" clId="{6A032FCF-1C44-41D0-89A5-DAD6CF7EEFF1}" dt="2023-03-14T19:40:31.350" v="203"/>
          <ac:spMkLst>
            <pc:docMk/>
            <pc:sldMk cId="3581935679" sldId="257"/>
            <ac:spMk id="9" creationId="{35035D49-0512-91F3-2909-074DB751DEDA}"/>
          </ac:spMkLst>
        </pc:spChg>
        <pc:spChg chg="add mod">
          <ac:chgData name="Felipe Cunha" userId="be043a469e32751e" providerId="LiveId" clId="{6A032FCF-1C44-41D0-89A5-DAD6CF7EEFF1}" dt="2023-03-14T19:40:36.212" v="205" actId="1076"/>
          <ac:spMkLst>
            <pc:docMk/>
            <pc:sldMk cId="3581935679" sldId="257"/>
            <ac:spMk id="10" creationId="{A9078404-0DF5-E61C-9B4A-7B6F1E9B3F42}"/>
          </ac:spMkLst>
        </pc:spChg>
        <pc:spChg chg="add mod">
          <ac:chgData name="Felipe Cunha" userId="be043a469e32751e" providerId="LiveId" clId="{6A032FCF-1C44-41D0-89A5-DAD6CF7EEFF1}" dt="2023-03-14T19:43:04.139" v="403" actId="113"/>
          <ac:spMkLst>
            <pc:docMk/>
            <pc:sldMk cId="3581935679" sldId="257"/>
            <ac:spMk id="11" creationId="{7AC01CCE-AFDE-1B5E-F418-D45A732EBEF2}"/>
          </ac:spMkLst>
        </pc:spChg>
        <pc:spChg chg="add mod">
          <ac:chgData name="Felipe Cunha" userId="be043a469e32751e" providerId="LiveId" clId="{6A032FCF-1C44-41D0-89A5-DAD6CF7EEFF1}" dt="2023-03-14T19:42:18.186" v="389" actId="115"/>
          <ac:spMkLst>
            <pc:docMk/>
            <pc:sldMk cId="3581935679" sldId="257"/>
            <ac:spMk id="13" creationId="{AC7ED354-306F-2F18-AE75-1FA62A3128AF}"/>
          </ac:spMkLst>
        </pc:spChg>
        <pc:spChg chg="add mod">
          <ac:chgData name="Felipe Cunha" userId="be043a469e32751e" providerId="LiveId" clId="{6A032FCF-1C44-41D0-89A5-DAD6CF7EEFF1}" dt="2023-03-14T19:43:03.065" v="402" actId="113"/>
          <ac:spMkLst>
            <pc:docMk/>
            <pc:sldMk cId="3581935679" sldId="257"/>
            <ac:spMk id="16" creationId="{62ED8C36-8003-25C9-0743-A2356F29D9FB}"/>
          </ac:spMkLst>
        </pc:spChg>
        <pc:spChg chg="add del mod">
          <ac:chgData name="Felipe Cunha" userId="be043a469e32751e" providerId="LiveId" clId="{6A032FCF-1C44-41D0-89A5-DAD6CF7EEFF1}" dt="2023-03-14T19:42:53.371" v="397"/>
          <ac:spMkLst>
            <pc:docMk/>
            <pc:sldMk cId="3581935679" sldId="257"/>
            <ac:spMk id="17" creationId="{5239F34B-B897-F1B2-5D0C-239721F3C53A}"/>
          </ac:spMkLst>
        </pc:spChg>
        <pc:spChg chg="add mod">
          <ac:chgData name="Felipe Cunha" userId="be043a469e32751e" providerId="LiveId" clId="{6A032FCF-1C44-41D0-89A5-DAD6CF7EEFF1}" dt="2023-03-14T19:43:01.560" v="401" actId="113"/>
          <ac:spMkLst>
            <pc:docMk/>
            <pc:sldMk cId="3581935679" sldId="257"/>
            <ac:spMk id="18" creationId="{F4918469-0EA8-BA52-85B2-11A8395A3986}"/>
          </ac:spMkLst>
        </pc:spChg>
        <pc:cxnChg chg="add mod">
          <ac:chgData name="Felipe Cunha" userId="be043a469e32751e" providerId="LiveId" clId="{6A032FCF-1C44-41D0-89A5-DAD6CF7EEFF1}" dt="2023-03-14T19:39:22.443" v="42" actId="208"/>
          <ac:cxnSpMkLst>
            <pc:docMk/>
            <pc:sldMk cId="3581935679" sldId="257"/>
            <ac:cxnSpMk id="7" creationId="{43205F5D-7136-BCAF-6C70-009004CF9587}"/>
          </ac:cxnSpMkLst>
        </pc:cxnChg>
        <pc:cxnChg chg="add mod">
          <ac:chgData name="Felipe Cunha" userId="be043a469e32751e" providerId="LiveId" clId="{6A032FCF-1C44-41D0-89A5-DAD6CF7EEFF1}" dt="2023-03-14T19:40:36.212" v="205" actId="1076"/>
          <ac:cxnSpMkLst>
            <pc:docMk/>
            <pc:sldMk cId="3581935679" sldId="257"/>
            <ac:cxnSpMk id="12" creationId="{94E9C665-5458-3CC3-DB62-2BAAB96C37C8}"/>
          </ac:cxnSpMkLst>
        </pc:cxnChg>
        <pc:cxnChg chg="add mod">
          <ac:chgData name="Felipe Cunha" userId="be043a469e32751e" providerId="LiveId" clId="{6A032FCF-1C44-41D0-89A5-DAD6CF7EEFF1}" dt="2023-03-14T19:42:45.102" v="392" actId="1582"/>
          <ac:cxnSpMkLst>
            <pc:docMk/>
            <pc:sldMk cId="3581935679" sldId="257"/>
            <ac:cxnSpMk id="15" creationId="{35B13E4E-B987-45E1-CDB8-612E10319B43}"/>
          </ac:cxnSpMkLst>
        </pc:cxnChg>
      </pc:sldChg>
      <pc:sldChg chg="modSp add mod">
        <pc:chgData name="Felipe Cunha" userId="be043a469e32751e" providerId="LiveId" clId="{6A032FCF-1C44-41D0-89A5-DAD6CF7EEFF1}" dt="2023-03-14T19:57:07.262" v="473" actId="2710"/>
        <pc:sldMkLst>
          <pc:docMk/>
          <pc:sldMk cId="792890817" sldId="258"/>
        </pc:sldMkLst>
        <pc:spChg chg="mod">
          <ac:chgData name="Felipe Cunha" userId="be043a469e32751e" providerId="LiveId" clId="{6A032FCF-1C44-41D0-89A5-DAD6CF7EEFF1}" dt="2023-03-14T19:57:07.262" v="473" actId="2710"/>
          <ac:spMkLst>
            <pc:docMk/>
            <pc:sldMk cId="792890817" sldId="258"/>
            <ac:spMk id="8" creationId="{43F19A47-DCF2-E3AC-350F-A1E4F9B0F830}"/>
          </ac:spMkLst>
        </pc:spChg>
      </pc:sldChg>
      <pc:sldChg chg="new del">
        <pc:chgData name="Felipe Cunha" userId="be043a469e32751e" providerId="LiveId" clId="{6A032FCF-1C44-41D0-89A5-DAD6CF7EEFF1}" dt="2023-03-14T19:54:22.211" v="406" actId="47"/>
        <pc:sldMkLst>
          <pc:docMk/>
          <pc:sldMk cId="2008171349" sldId="258"/>
        </pc:sldMkLst>
      </pc:sldChg>
    </pc:docChg>
  </pc:docChgLst>
  <pc:docChgLst>
    <pc:chgData name="Felipe Cunha" userId="be043a469e32751e" providerId="LiveId" clId="{772C99B4-A3DD-49FE-B3D4-2A9DFD17415E}"/>
    <pc:docChg chg="undo custSel addSld delSld modSld sldOrd">
      <pc:chgData name="Felipe Cunha" userId="be043a469e32751e" providerId="LiveId" clId="{772C99B4-A3DD-49FE-B3D4-2A9DFD17415E}" dt="2023-03-19T21:28:50.016" v="1249" actId="113"/>
      <pc:docMkLst>
        <pc:docMk/>
      </pc:docMkLst>
      <pc:sldChg chg="addSp delSp modSp mod">
        <pc:chgData name="Felipe Cunha" userId="be043a469e32751e" providerId="LiveId" clId="{772C99B4-A3DD-49FE-B3D4-2A9DFD17415E}" dt="2023-03-19T21:28:50.016" v="1249" actId="113"/>
        <pc:sldMkLst>
          <pc:docMk/>
          <pc:sldMk cId="1390958063" sldId="256"/>
        </pc:sldMkLst>
        <pc:spChg chg="mod">
          <ac:chgData name="Felipe Cunha" userId="be043a469e32751e" providerId="LiveId" clId="{772C99B4-A3DD-49FE-B3D4-2A9DFD17415E}" dt="2023-03-19T21:10:15.788" v="989" actId="14100"/>
          <ac:spMkLst>
            <pc:docMk/>
            <pc:sldMk cId="1390958063" sldId="256"/>
            <ac:spMk id="17" creationId="{C111D8C3-4583-A176-D7B8-42938871B515}"/>
          </ac:spMkLst>
        </pc:spChg>
        <pc:spChg chg="mod">
          <ac:chgData name="Felipe Cunha" userId="be043a469e32751e" providerId="LiveId" clId="{772C99B4-A3DD-49FE-B3D4-2A9DFD17415E}" dt="2023-03-19T21:10:20.991" v="1005" actId="20577"/>
          <ac:spMkLst>
            <pc:docMk/>
            <pc:sldMk cId="1390958063" sldId="256"/>
            <ac:spMk id="46" creationId="{31332036-3F91-D572-9A2E-FF4EF5168C8B}"/>
          </ac:spMkLst>
        </pc:spChg>
        <pc:spChg chg="mod">
          <ac:chgData name="Felipe Cunha" userId="be043a469e32751e" providerId="LiveId" clId="{772C99B4-A3DD-49FE-B3D4-2A9DFD17415E}" dt="2023-03-19T21:28:50.016" v="1249" actId="113"/>
          <ac:spMkLst>
            <pc:docMk/>
            <pc:sldMk cId="1390958063" sldId="256"/>
            <ac:spMk id="97" creationId="{BF8ABC60-F468-5BB4-5842-DA83B7DA4F5E}"/>
          </ac:spMkLst>
        </pc:spChg>
        <pc:spChg chg="mod">
          <ac:chgData name="Felipe Cunha" userId="be043a469e32751e" providerId="LiveId" clId="{772C99B4-A3DD-49FE-B3D4-2A9DFD17415E}" dt="2023-03-19T21:28:46.257" v="1248" actId="113"/>
          <ac:spMkLst>
            <pc:docMk/>
            <pc:sldMk cId="1390958063" sldId="256"/>
            <ac:spMk id="98" creationId="{C269B1FE-AF5D-BFD2-CB49-39065F12E4F1}"/>
          </ac:spMkLst>
        </pc:spChg>
        <pc:cxnChg chg="add mod">
          <ac:chgData name="Felipe Cunha" userId="be043a469e32751e" providerId="LiveId" clId="{772C99B4-A3DD-49FE-B3D4-2A9DFD17415E}" dt="2023-03-19T20:24:17.148" v="2" actId="1582"/>
          <ac:cxnSpMkLst>
            <pc:docMk/>
            <pc:sldMk cId="1390958063" sldId="256"/>
            <ac:cxnSpMk id="4" creationId="{8C0C6D8F-0D8F-DE2D-80FF-DD512E85FF7B}"/>
          </ac:cxnSpMkLst>
        </pc:cxnChg>
        <pc:cxnChg chg="mod">
          <ac:chgData name="Felipe Cunha" userId="be043a469e32751e" providerId="LiveId" clId="{772C99B4-A3DD-49FE-B3D4-2A9DFD17415E}" dt="2023-03-19T21:10:15.788" v="989" actId="14100"/>
          <ac:cxnSpMkLst>
            <pc:docMk/>
            <pc:sldMk cId="1390958063" sldId="256"/>
            <ac:cxnSpMk id="21" creationId="{9F01D37D-A78F-C717-717F-E0B483BC1A47}"/>
          </ac:cxnSpMkLst>
        </pc:cxnChg>
        <pc:cxnChg chg="del mod">
          <ac:chgData name="Felipe Cunha" userId="be043a469e32751e" providerId="LiveId" clId="{772C99B4-A3DD-49FE-B3D4-2A9DFD17415E}" dt="2023-03-19T20:23:59.447" v="0" actId="478"/>
          <ac:cxnSpMkLst>
            <pc:docMk/>
            <pc:sldMk cId="1390958063" sldId="256"/>
            <ac:cxnSpMk id="91" creationId="{FFB46936-8AAC-7C76-033B-4C13C786D534}"/>
          </ac:cxnSpMkLst>
        </pc:cxnChg>
      </pc:sldChg>
      <pc:sldChg chg="addSp delSp modSp mod">
        <pc:chgData name="Felipe Cunha" userId="be043a469e32751e" providerId="LiveId" clId="{772C99B4-A3DD-49FE-B3D4-2A9DFD17415E}" dt="2023-03-19T21:21:08.208" v="1151" actId="20577"/>
        <pc:sldMkLst>
          <pc:docMk/>
          <pc:sldMk cId="3581935679" sldId="257"/>
        </pc:sldMkLst>
        <pc:spChg chg="mod">
          <ac:chgData name="Felipe Cunha" userId="be043a469e32751e" providerId="LiveId" clId="{772C99B4-A3DD-49FE-B3D4-2A9DFD17415E}" dt="2023-03-19T20:26:56.924" v="12" actId="1076"/>
          <ac:spMkLst>
            <pc:docMk/>
            <pc:sldMk cId="3581935679" sldId="257"/>
            <ac:spMk id="4" creationId="{E25E2017-B9B4-99DC-0A11-8D52E6FCF63F}"/>
          </ac:spMkLst>
        </pc:spChg>
        <pc:spChg chg="mod">
          <ac:chgData name="Felipe Cunha" userId="be043a469e32751e" providerId="LiveId" clId="{772C99B4-A3DD-49FE-B3D4-2A9DFD17415E}" dt="2023-03-19T20:26:56.924" v="12" actId="1076"/>
          <ac:spMkLst>
            <pc:docMk/>
            <pc:sldMk cId="3581935679" sldId="257"/>
            <ac:spMk id="5" creationId="{1E3CF0AC-61C0-B723-D09C-703917DB0E90}"/>
          </ac:spMkLst>
        </pc:spChg>
        <pc:spChg chg="add mod">
          <ac:chgData name="Felipe Cunha" userId="be043a469e32751e" providerId="LiveId" clId="{772C99B4-A3DD-49FE-B3D4-2A9DFD17415E}" dt="2023-03-19T20:28:22.919" v="71" actId="1076"/>
          <ac:spMkLst>
            <pc:docMk/>
            <pc:sldMk cId="3581935679" sldId="257"/>
            <ac:spMk id="6" creationId="{CAC9CDDD-5EA0-E413-A37D-8F48DED298A8}"/>
          </ac:spMkLst>
        </pc:spChg>
        <pc:spChg chg="mod">
          <ac:chgData name="Felipe Cunha" userId="be043a469e32751e" providerId="LiveId" clId="{772C99B4-A3DD-49FE-B3D4-2A9DFD17415E}" dt="2023-03-19T21:21:04.453" v="1143" actId="20577"/>
          <ac:spMkLst>
            <pc:docMk/>
            <pc:sldMk cId="3581935679" sldId="257"/>
            <ac:spMk id="8" creationId="{43F19A47-DCF2-E3AC-350F-A1E4F9B0F830}"/>
          </ac:spMkLst>
        </pc:spChg>
        <pc:spChg chg="add mod">
          <ac:chgData name="Felipe Cunha" userId="be043a469e32751e" providerId="LiveId" clId="{772C99B4-A3DD-49FE-B3D4-2A9DFD17415E}" dt="2023-03-19T20:28:22.919" v="71" actId="1076"/>
          <ac:spMkLst>
            <pc:docMk/>
            <pc:sldMk cId="3581935679" sldId="257"/>
            <ac:spMk id="9" creationId="{CB7DF0E1-8F0C-F711-4E01-903DB830B50C}"/>
          </ac:spMkLst>
        </pc:spChg>
        <pc:spChg chg="mod">
          <ac:chgData name="Felipe Cunha" userId="be043a469e32751e" providerId="LiveId" clId="{772C99B4-A3DD-49FE-B3D4-2A9DFD17415E}" dt="2023-03-19T21:21:08.208" v="1151" actId="20577"/>
          <ac:spMkLst>
            <pc:docMk/>
            <pc:sldMk cId="3581935679" sldId="257"/>
            <ac:spMk id="13" creationId="{AC7ED354-306F-2F18-AE75-1FA62A3128AF}"/>
          </ac:spMkLst>
        </pc:spChg>
        <pc:spChg chg="mod">
          <ac:chgData name="Felipe Cunha" userId="be043a469e32751e" providerId="LiveId" clId="{772C99B4-A3DD-49FE-B3D4-2A9DFD17415E}" dt="2023-03-19T20:29:57.088" v="81" actId="1076"/>
          <ac:spMkLst>
            <pc:docMk/>
            <pc:sldMk cId="3581935679" sldId="257"/>
            <ac:spMk id="16" creationId="{62ED8C36-8003-25C9-0743-A2356F29D9FB}"/>
          </ac:spMkLst>
        </pc:spChg>
        <pc:spChg chg="add mod">
          <ac:chgData name="Felipe Cunha" userId="be043a469e32751e" providerId="LiveId" clId="{772C99B4-A3DD-49FE-B3D4-2A9DFD17415E}" dt="2023-03-19T20:28:22.919" v="71" actId="1076"/>
          <ac:spMkLst>
            <pc:docMk/>
            <pc:sldMk cId="3581935679" sldId="257"/>
            <ac:spMk id="17" creationId="{DA5A3CD7-32CD-B34D-A5E3-AA5C5670EDAA}"/>
          </ac:spMkLst>
        </pc:spChg>
        <pc:spChg chg="mod">
          <ac:chgData name="Felipe Cunha" userId="be043a469e32751e" providerId="LiveId" clId="{772C99B4-A3DD-49FE-B3D4-2A9DFD17415E}" dt="2023-03-19T20:26:56.924" v="12" actId="1076"/>
          <ac:spMkLst>
            <pc:docMk/>
            <pc:sldMk cId="3581935679" sldId="257"/>
            <ac:spMk id="18" creationId="{F4918469-0EA8-BA52-85B2-11A8395A3986}"/>
          </ac:spMkLst>
        </pc:spChg>
        <pc:spChg chg="add del mod">
          <ac:chgData name="Felipe Cunha" userId="be043a469e32751e" providerId="LiveId" clId="{772C99B4-A3DD-49FE-B3D4-2A9DFD17415E}" dt="2023-03-19T20:27:23.452" v="16" actId="478"/>
          <ac:spMkLst>
            <pc:docMk/>
            <pc:sldMk cId="3581935679" sldId="257"/>
            <ac:spMk id="19" creationId="{44E88C83-A1A1-15B5-F616-D31BFCFACABF}"/>
          </ac:spMkLst>
        </pc:spChg>
        <pc:cxnChg chg="mod">
          <ac:chgData name="Felipe Cunha" userId="be043a469e32751e" providerId="LiveId" clId="{772C99B4-A3DD-49FE-B3D4-2A9DFD17415E}" dt="2023-03-19T20:26:56.924" v="12" actId="1076"/>
          <ac:cxnSpMkLst>
            <pc:docMk/>
            <pc:sldMk cId="3581935679" sldId="257"/>
            <ac:cxnSpMk id="7" creationId="{43205F5D-7136-BCAF-6C70-009004CF9587}"/>
          </ac:cxnSpMkLst>
        </pc:cxnChg>
        <pc:cxnChg chg="add mod">
          <ac:chgData name="Felipe Cunha" userId="be043a469e32751e" providerId="LiveId" clId="{772C99B4-A3DD-49FE-B3D4-2A9DFD17415E}" dt="2023-03-19T20:28:22.919" v="71" actId="1076"/>
          <ac:cxnSpMkLst>
            <pc:docMk/>
            <pc:sldMk cId="3581935679" sldId="257"/>
            <ac:cxnSpMk id="14" creationId="{AEAF7DFC-7953-6324-58FD-0A73FF3E236A}"/>
          </ac:cxnSpMkLst>
        </pc:cxnChg>
        <pc:cxnChg chg="del mod">
          <ac:chgData name="Felipe Cunha" userId="be043a469e32751e" providerId="LiveId" clId="{772C99B4-A3DD-49FE-B3D4-2A9DFD17415E}" dt="2023-03-19T20:27:02.479" v="13" actId="478"/>
          <ac:cxnSpMkLst>
            <pc:docMk/>
            <pc:sldMk cId="3581935679" sldId="257"/>
            <ac:cxnSpMk id="15" creationId="{35B13E4E-B987-45E1-CDB8-612E10319B43}"/>
          </ac:cxnSpMkLst>
        </pc:cxnChg>
        <pc:cxnChg chg="add mod">
          <ac:chgData name="Felipe Cunha" userId="be043a469e32751e" providerId="LiveId" clId="{772C99B4-A3DD-49FE-B3D4-2A9DFD17415E}" dt="2023-03-19T20:28:43.005" v="73" actId="1582"/>
          <ac:cxnSpMkLst>
            <pc:docMk/>
            <pc:sldMk cId="3581935679" sldId="257"/>
            <ac:cxnSpMk id="22" creationId="{F6EFBEAB-CBC5-9196-4230-7AFEFE5045A9}"/>
          </ac:cxnSpMkLst>
        </pc:cxnChg>
        <pc:cxnChg chg="add mod">
          <ac:chgData name="Felipe Cunha" userId="be043a469e32751e" providerId="LiveId" clId="{772C99B4-A3DD-49FE-B3D4-2A9DFD17415E}" dt="2023-03-19T20:29:43.032" v="79" actId="1076"/>
          <ac:cxnSpMkLst>
            <pc:docMk/>
            <pc:sldMk cId="3581935679" sldId="257"/>
            <ac:cxnSpMk id="24" creationId="{E18952AF-5A75-7ECF-E018-4E7205FA62D2}"/>
          </ac:cxnSpMkLst>
        </pc:cxnChg>
      </pc:sldChg>
      <pc:sldChg chg="addSp delSp modSp mod">
        <pc:chgData name="Felipe Cunha" userId="be043a469e32751e" providerId="LiveId" clId="{772C99B4-A3DD-49FE-B3D4-2A9DFD17415E}" dt="2023-03-19T21:19:11.767" v="1119" actId="1076"/>
        <pc:sldMkLst>
          <pc:docMk/>
          <pc:sldMk cId="792890817" sldId="258"/>
        </pc:sldMkLst>
        <pc:spChg chg="mod">
          <ac:chgData name="Felipe Cunha" userId="be043a469e32751e" providerId="LiveId" clId="{772C99B4-A3DD-49FE-B3D4-2A9DFD17415E}" dt="2023-03-19T21:06:58.579" v="903" actId="1076"/>
          <ac:spMkLst>
            <pc:docMk/>
            <pc:sldMk cId="792890817" sldId="258"/>
            <ac:spMk id="2" creationId="{2E32E1E5-60C9-FFD3-CCE2-95C174EDA60B}"/>
          </ac:spMkLst>
        </pc:spChg>
        <pc:spChg chg="mod">
          <ac:chgData name="Felipe Cunha" userId="be043a469e32751e" providerId="LiveId" clId="{772C99B4-A3DD-49FE-B3D4-2A9DFD17415E}" dt="2023-03-19T21:06:58.579" v="903" actId="1076"/>
          <ac:spMkLst>
            <pc:docMk/>
            <pc:sldMk cId="792890817" sldId="258"/>
            <ac:spMk id="3" creationId="{419D7112-C0ED-880A-EF29-6E509A701ED2}"/>
          </ac:spMkLst>
        </pc:spChg>
        <pc:spChg chg="mod">
          <ac:chgData name="Felipe Cunha" userId="be043a469e32751e" providerId="LiveId" clId="{772C99B4-A3DD-49FE-B3D4-2A9DFD17415E}" dt="2023-03-19T21:06:58.579" v="903" actId="1076"/>
          <ac:spMkLst>
            <pc:docMk/>
            <pc:sldMk cId="792890817" sldId="258"/>
            <ac:spMk id="4" creationId="{E25E2017-B9B4-99DC-0A11-8D52E6FCF63F}"/>
          </ac:spMkLst>
        </pc:spChg>
        <pc:spChg chg="mod">
          <ac:chgData name="Felipe Cunha" userId="be043a469e32751e" providerId="LiveId" clId="{772C99B4-A3DD-49FE-B3D4-2A9DFD17415E}" dt="2023-03-19T21:06:58.579" v="903" actId="1076"/>
          <ac:spMkLst>
            <pc:docMk/>
            <pc:sldMk cId="792890817" sldId="258"/>
            <ac:spMk id="5" creationId="{1E3CF0AC-61C0-B723-D09C-703917DB0E90}"/>
          </ac:spMkLst>
        </pc:spChg>
        <pc:spChg chg="mod">
          <ac:chgData name="Felipe Cunha" userId="be043a469e32751e" providerId="LiveId" clId="{772C99B4-A3DD-49FE-B3D4-2A9DFD17415E}" dt="2023-03-19T21:18:59.991" v="1115" actId="1076"/>
          <ac:spMkLst>
            <pc:docMk/>
            <pc:sldMk cId="792890817" sldId="258"/>
            <ac:spMk id="8" creationId="{43F19A47-DCF2-E3AC-350F-A1E4F9B0F830}"/>
          </ac:spMkLst>
        </pc:spChg>
        <pc:spChg chg="mod">
          <ac:chgData name="Felipe Cunha" userId="be043a469e32751e" providerId="LiveId" clId="{772C99B4-A3DD-49FE-B3D4-2A9DFD17415E}" dt="2023-03-19T21:06:58.579" v="903" actId="1076"/>
          <ac:spMkLst>
            <pc:docMk/>
            <pc:sldMk cId="792890817" sldId="258"/>
            <ac:spMk id="9" creationId="{B04CE8A1-BC4C-AE0A-A62E-D34D619C0C4C}"/>
          </ac:spMkLst>
        </pc:spChg>
        <pc:spChg chg="mod">
          <ac:chgData name="Felipe Cunha" userId="be043a469e32751e" providerId="LiveId" clId="{772C99B4-A3DD-49FE-B3D4-2A9DFD17415E}" dt="2023-03-19T21:06:58.579" v="903" actId="1076"/>
          <ac:spMkLst>
            <pc:docMk/>
            <pc:sldMk cId="792890817" sldId="258"/>
            <ac:spMk id="10" creationId="{A9078404-0DF5-E61C-9B4A-7B6F1E9B3F42}"/>
          </ac:spMkLst>
        </pc:spChg>
        <pc:spChg chg="mod">
          <ac:chgData name="Felipe Cunha" userId="be043a469e32751e" providerId="LiveId" clId="{772C99B4-A3DD-49FE-B3D4-2A9DFD17415E}" dt="2023-03-19T21:06:58.579" v="903" actId="1076"/>
          <ac:spMkLst>
            <pc:docMk/>
            <pc:sldMk cId="792890817" sldId="258"/>
            <ac:spMk id="11" creationId="{7AC01CCE-AFDE-1B5E-F418-D45A732EBEF2}"/>
          </ac:spMkLst>
        </pc:spChg>
        <pc:spChg chg="mod">
          <ac:chgData name="Felipe Cunha" userId="be043a469e32751e" providerId="LiveId" clId="{772C99B4-A3DD-49FE-B3D4-2A9DFD17415E}" dt="2023-03-19T21:19:11.767" v="1119" actId="1076"/>
          <ac:spMkLst>
            <pc:docMk/>
            <pc:sldMk cId="792890817" sldId="258"/>
            <ac:spMk id="13" creationId="{AC7ED354-306F-2F18-AE75-1FA62A3128AF}"/>
          </ac:spMkLst>
        </pc:spChg>
        <pc:spChg chg="del">
          <ac:chgData name="Felipe Cunha" userId="be043a469e32751e" providerId="LiveId" clId="{772C99B4-A3DD-49FE-B3D4-2A9DFD17415E}" dt="2023-03-19T20:34:56.073" v="208" actId="478"/>
          <ac:spMkLst>
            <pc:docMk/>
            <pc:sldMk cId="792890817" sldId="258"/>
            <ac:spMk id="14" creationId="{3503C65F-1A8A-BCDC-0211-98E3E36BA3EE}"/>
          </ac:spMkLst>
        </pc:spChg>
        <pc:spChg chg="add mod">
          <ac:chgData name="Felipe Cunha" userId="be043a469e32751e" providerId="LiveId" clId="{772C99B4-A3DD-49FE-B3D4-2A9DFD17415E}" dt="2023-03-19T21:06:58.579" v="903" actId="1076"/>
          <ac:spMkLst>
            <pc:docMk/>
            <pc:sldMk cId="792890817" sldId="258"/>
            <ac:spMk id="16" creationId="{B16925FF-8819-82F9-27E9-6CDFA9DA68E9}"/>
          </ac:spMkLst>
        </pc:spChg>
        <pc:spChg chg="add mod">
          <ac:chgData name="Felipe Cunha" userId="be043a469e32751e" providerId="LiveId" clId="{772C99B4-A3DD-49FE-B3D4-2A9DFD17415E}" dt="2023-03-19T21:06:58.579" v="903" actId="1076"/>
          <ac:spMkLst>
            <pc:docMk/>
            <pc:sldMk cId="792890817" sldId="258"/>
            <ac:spMk id="17" creationId="{E590D178-82B4-CC51-B5CA-56D9C3A69CD2}"/>
          </ac:spMkLst>
        </pc:spChg>
        <pc:spChg chg="add mod">
          <ac:chgData name="Felipe Cunha" userId="be043a469e32751e" providerId="LiveId" clId="{772C99B4-A3DD-49FE-B3D4-2A9DFD17415E}" dt="2023-03-19T21:06:58.579" v="903" actId="1076"/>
          <ac:spMkLst>
            <pc:docMk/>
            <pc:sldMk cId="792890817" sldId="258"/>
            <ac:spMk id="19" creationId="{FAA7DC41-4E21-2DDC-A222-5F85D8A24652}"/>
          </ac:spMkLst>
        </pc:spChg>
        <pc:spChg chg="add mod">
          <ac:chgData name="Felipe Cunha" userId="be043a469e32751e" providerId="LiveId" clId="{772C99B4-A3DD-49FE-B3D4-2A9DFD17415E}" dt="2023-03-19T21:06:58.579" v="903" actId="1076"/>
          <ac:spMkLst>
            <pc:docMk/>
            <pc:sldMk cId="792890817" sldId="258"/>
            <ac:spMk id="30" creationId="{2255694A-C83F-6BF1-5A89-1FEC96AE9F00}"/>
          </ac:spMkLst>
        </pc:spChg>
        <pc:spChg chg="add mod">
          <ac:chgData name="Felipe Cunha" userId="be043a469e32751e" providerId="LiveId" clId="{772C99B4-A3DD-49FE-B3D4-2A9DFD17415E}" dt="2023-03-19T21:06:58.579" v="903" actId="1076"/>
          <ac:spMkLst>
            <pc:docMk/>
            <pc:sldMk cId="792890817" sldId="258"/>
            <ac:spMk id="31" creationId="{E6E85A9D-3DC1-1C58-2232-EF42592216BA}"/>
          </ac:spMkLst>
        </pc:spChg>
        <pc:spChg chg="add mod">
          <ac:chgData name="Felipe Cunha" userId="be043a469e32751e" providerId="LiveId" clId="{772C99B4-A3DD-49FE-B3D4-2A9DFD17415E}" dt="2023-03-19T21:06:58.579" v="903" actId="1076"/>
          <ac:spMkLst>
            <pc:docMk/>
            <pc:sldMk cId="792890817" sldId="258"/>
            <ac:spMk id="32" creationId="{DE6A24CB-19E9-3965-F262-CAFE9814AB6A}"/>
          </ac:spMkLst>
        </pc:spChg>
        <pc:spChg chg="add mod">
          <ac:chgData name="Felipe Cunha" userId="be043a469e32751e" providerId="LiveId" clId="{772C99B4-A3DD-49FE-B3D4-2A9DFD17415E}" dt="2023-03-19T21:07:04.463" v="904" actId="1076"/>
          <ac:spMkLst>
            <pc:docMk/>
            <pc:sldMk cId="792890817" sldId="258"/>
            <ac:spMk id="34" creationId="{C5BC70B2-2A53-D339-1FDF-C5F3BACB0236}"/>
          </ac:spMkLst>
        </pc:spChg>
        <pc:spChg chg="add mod">
          <ac:chgData name="Felipe Cunha" userId="be043a469e32751e" providerId="LiveId" clId="{772C99B4-A3DD-49FE-B3D4-2A9DFD17415E}" dt="2023-03-19T21:18:51.100" v="1112" actId="14100"/>
          <ac:spMkLst>
            <pc:docMk/>
            <pc:sldMk cId="792890817" sldId="258"/>
            <ac:spMk id="38" creationId="{CA31AFD4-6086-9881-A2E9-5AC4A695445B}"/>
          </ac:spMkLst>
        </pc:spChg>
        <pc:spChg chg="add mod">
          <ac:chgData name="Felipe Cunha" userId="be043a469e32751e" providerId="LiveId" clId="{772C99B4-A3DD-49FE-B3D4-2A9DFD17415E}" dt="2023-03-19T21:06:58.579" v="903" actId="1076"/>
          <ac:spMkLst>
            <pc:docMk/>
            <pc:sldMk cId="792890817" sldId="258"/>
            <ac:spMk id="39" creationId="{1C39D3A0-65DE-F9EE-041E-77F655ABC671}"/>
          </ac:spMkLst>
        </pc:spChg>
        <pc:spChg chg="add mod">
          <ac:chgData name="Felipe Cunha" userId="be043a469e32751e" providerId="LiveId" clId="{772C99B4-A3DD-49FE-B3D4-2A9DFD17415E}" dt="2023-03-19T21:18:51.679" v="1113" actId="20577"/>
          <ac:spMkLst>
            <pc:docMk/>
            <pc:sldMk cId="792890817" sldId="258"/>
            <ac:spMk id="41" creationId="{A15B097E-C82C-81B1-5483-5C4860868E70}"/>
          </ac:spMkLst>
        </pc:spChg>
        <pc:spChg chg="add del mod">
          <ac:chgData name="Felipe Cunha" userId="be043a469e32751e" providerId="LiveId" clId="{772C99B4-A3DD-49FE-B3D4-2A9DFD17415E}" dt="2023-03-19T21:06:50.453" v="902"/>
          <ac:spMkLst>
            <pc:docMk/>
            <pc:sldMk cId="792890817" sldId="258"/>
            <ac:spMk id="50" creationId="{3C054670-7E24-6E01-C5BD-E38CF95C36F0}"/>
          </ac:spMkLst>
        </pc:spChg>
        <pc:spChg chg="add mod">
          <ac:chgData name="Felipe Cunha" userId="be043a469e32751e" providerId="LiveId" clId="{772C99B4-A3DD-49FE-B3D4-2A9DFD17415E}" dt="2023-03-19T21:07:09.889" v="907" actId="20577"/>
          <ac:spMkLst>
            <pc:docMk/>
            <pc:sldMk cId="792890817" sldId="258"/>
            <ac:spMk id="51" creationId="{01E7E1AA-6FFA-E5E0-A0EF-DB76430EF70C}"/>
          </ac:spMkLst>
        </pc:spChg>
        <pc:cxnChg chg="mod">
          <ac:chgData name="Felipe Cunha" userId="be043a469e32751e" providerId="LiveId" clId="{772C99B4-A3DD-49FE-B3D4-2A9DFD17415E}" dt="2023-03-19T21:06:58.579" v="903" actId="1076"/>
          <ac:cxnSpMkLst>
            <pc:docMk/>
            <pc:sldMk cId="792890817" sldId="258"/>
            <ac:cxnSpMk id="6" creationId="{F7C7F8CD-50E0-3BCA-EA17-0D54EDA65F2C}"/>
          </ac:cxnSpMkLst>
        </pc:cxnChg>
        <pc:cxnChg chg="mod">
          <ac:chgData name="Felipe Cunha" userId="be043a469e32751e" providerId="LiveId" clId="{772C99B4-A3DD-49FE-B3D4-2A9DFD17415E}" dt="2023-03-19T21:06:58.579" v="903" actId="1076"/>
          <ac:cxnSpMkLst>
            <pc:docMk/>
            <pc:sldMk cId="792890817" sldId="258"/>
            <ac:cxnSpMk id="7" creationId="{43205F5D-7136-BCAF-6C70-009004CF9587}"/>
          </ac:cxnSpMkLst>
        </pc:cxnChg>
        <pc:cxnChg chg="mod">
          <ac:chgData name="Felipe Cunha" userId="be043a469e32751e" providerId="LiveId" clId="{772C99B4-A3DD-49FE-B3D4-2A9DFD17415E}" dt="2023-03-19T21:06:58.579" v="903" actId="1076"/>
          <ac:cxnSpMkLst>
            <pc:docMk/>
            <pc:sldMk cId="792890817" sldId="258"/>
            <ac:cxnSpMk id="12" creationId="{94E9C665-5458-3CC3-DB62-2BAAB96C37C8}"/>
          </ac:cxnSpMkLst>
        </pc:cxnChg>
        <pc:cxnChg chg="add mod">
          <ac:chgData name="Felipe Cunha" userId="be043a469e32751e" providerId="LiveId" clId="{772C99B4-A3DD-49FE-B3D4-2A9DFD17415E}" dt="2023-03-19T21:06:58.579" v="903" actId="1076"/>
          <ac:cxnSpMkLst>
            <pc:docMk/>
            <pc:sldMk cId="792890817" sldId="258"/>
            <ac:cxnSpMk id="18" creationId="{C5A2EF73-D00E-1682-CA10-7A2339CE02E4}"/>
          </ac:cxnSpMkLst>
        </pc:cxnChg>
        <pc:cxnChg chg="mod">
          <ac:chgData name="Felipe Cunha" userId="be043a469e32751e" providerId="LiveId" clId="{772C99B4-A3DD-49FE-B3D4-2A9DFD17415E}" dt="2023-03-19T21:06:58.579" v="903" actId="1076"/>
          <ac:cxnSpMkLst>
            <pc:docMk/>
            <pc:sldMk cId="792890817" sldId="258"/>
            <ac:cxnSpMk id="23" creationId="{AC3C4A48-C9E7-F98B-3511-49594806BC49}"/>
          </ac:cxnSpMkLst>
        </pc:cxnChg>
        <pc:cxnChg chg="add mod">
          <ac:chgData name="Felipe Cunha" userId="be043a469e32751e" providerId="LiveId" clId="{772C99B4-A3DD-49FE-B3D4-2A9DFD17415E}" dt="2023-03-19T21:06:58.579" v="903" actId="1076"/>
          <ac:cxnSpMkLst>
            <pc:docMk/>
            <pc:sldMk cId="792890817" sldId="258"/>
            <ac:cxnSpMk id="24" creationId="{653F54BD-0F9C-8553-941F-99FF3ECDDA7C}"/>
          </ac:cxnSpMkLst>
        </pc:cxnChg>
        <pc:cxnChg chg="mod">
          <ac:chgData name="Felipe Cunha" userId="be043a469e32751e" providerId="LiveId" clId="{772C99B4-A3DD-49FE-B3D4-2A9DFD17415E}" dt="2023-03-19T21:06:58.579" v="903" actId="1076"/>
          <ac:cxnSpMkLst>
            <pc:docMk/>
            <pc:sldMk cId="792890817" sldId="258"/>
            <ac:cxnSpMk id="25" creationId="{3ACD915A-304D-92EF-2168-E64B2B7D20A1}"/>
          </ac:cxnSpMkLst>
        </pc:cxnChg>
        <pc:cxnChg chg="add del mod">
          <ac:chgData name="Felipe Cunha" userId="be043a469e32751e" providerId="LiveId" clId="{772C99B4-A3DD-49FE-B3D4-2A9DFD17415E}" dt="2023-03-19T20:38:29.769" v="336" actId="11529"/>
          <ac:cxnSpMkLst>
            <pc:docMk/>
            <pc:sldMk cId="792890817" sldId="258"/>
            <ac:cxnSpMk id="27" creationId="{FDC6A447-68A6-ADA4-3322-A5AD8F5D3819}"/>
          </ac:cxnSpMkLst>
        </pc:cxnChg>
        <pc:cxnChg chg="add mod">
          <ac:chgData name="Felipe Cunha" userId="be043a469e32751e" providerId="LiveId" clId="{772C99B4-A3DD-49FE-B3D4-2A9DFD17415E}" dt="2023-03-19T21:06:58.579" v="903" actId="1076"/>
          <ac:cxnSpMkLst>
            <pc:docMk/>
            <pc:sldMk cId="792890817" sldId="258"/>
            <ac:cxnSpMk id="29" creationId="{4F60E111-7B3C-CF6D-211F-D004663ED7C2}"/>
          </ac:cxnSpMkLst>
        </pc:cxnChg>
        <pc:cxnChg chg="add mod">
          <ac:chgData name="Felipe Cunha" userId="be043a469e32751e" providerId="LiveId" clId="{772C99B4-A3DD-49FE-B3D4-2A9DFD17415E}" dt="2023-03-19T21:06:58.579" v="903" actId="1076"/>
          <ac:cxnSpMkLst>
            <pc:docMk/>
            <pc:sldMk cId="792890817" sldId="258"/>
            <ac:cxnSpMk id="33" creationId="{28E080DE-7BF0-15FF-47A9-0255E78B9D2E}"/>
          </ac:cxnSpMkLst>
        </pc:cxnChg>
        <pc:cxnChg chg="add mod">
          <ac:chgData name="Felipe Cunha" userId="be043a469e32751e" providerId="LiveId" clId="{772C99B4-A3DD-49FE-B3D4-2A9DFD17415E}" dt="2023-03-19T21:06:58.579" v="903" actId="1076"/>
          <ac:cxnSpMkLst>
            <pc:docMk/>
            <pc:sldMk cId="792890817" sldId="258"/>
            <ac:cxnSpMk id="35" creationId="{28EFEAF5-AB78-DF36-976B-07833A0E3208}"/>
          </ac:cxnSpMkLst>
        </pc:cxnChg>
        <pc:cxnChg chg="add mod">
          <ac:chgData name="Felipe Cunha" userId="be043a469e32751e" providerId="LiveId" clId="{772C99B4-A3DD-49FE-B3D4-2A9DFD17415E}" dt="2023-03-19T21:06:58.579" v="903" actId="1076"/>
          <ac:cxnSpMkLst>
            <pc:docMk/>
            <pc:sldMk cId="792890817" sldId="258"/>
            <ac:cxnSpMk id="40" creationId="{FF8F662D-9CDC-3450-DE29-B2A394F9B5A2}"/>
          </ac:cxnSpMkLst>
        </pc:cxnChg>
        <pc:cxnChg chg="add del mod">
          <ac:chgData name="Felipe Cunha" userId="be043a469e32751e" providerId="LiveId" clId="{772C99B4-A3DD-49FE-B3D4-2A9DFD17415E}" dt="2023-03-19T20:56:25.433" v="554" actId="478"/>
          <ac:cxnSpMkLst>
            <pc:docMk/>
            <pc:sldMk cId="792890817" sldId="258"/>
            <ac:cxnSpMk id="42" creationId="{14AF57D9-A535-811C-2656-54B7E5D587EF}"/>
          </ac:cxnSpMkLst>
        </pc:cxnChg>
        <pc:cxnChg chg="add mod">
          <ac:chgData name="Felipe Cunha" userId="be043a469e32751e" providerId="LiveId" clId="{772C99B4-A3DD-49FE-B3D4-2A9DFD17415E}" dt="2023-03-19T21:06:58.579" v="903" actId="1076"/>
          <ac:cxnSpMkLst>
            <pc:docMk/>
            <pc:sldMk cId="792890817" sldId="258"/>
            <ac:cxnSpMk id="44" creationId="{A9CD81B4-106F-81E5-8B33-8F7C9BC46B02}"/>
          </ac:cxnSpMkLst>
        </pc:cxnChg>
        <pc:cxnChg chg="add mod">
          <ac:chgData name="Felipe Cunha" userId="be043a469e32751e" providerId="LiveId" clId="{772C99B4-A3DD-49FE-B3D4-2A9DFD17415E}" dt="2023-03-19T21:06:58.579" v="903" actId="1076"/>
          <ac:cxnSpMkLst>
            <pc:docMk/>
            <pc:sldMk cId="792890817" sldId="258"/>
            <ac:cxnSpMk id="47" creationId="{3708899E-2599-FFDB-12BA-12F539B3B6DD}"/>
          </ac:cxnSpMkLst>
        </pc:cxnChg>
        <pc:cxnChg chg="add mod">
          <ac:chgData name="Felipe Cunha" userId="be043a469e32751e" providerId="LiveId" clId="{772C99B4-A3DD-49FE-B3D4-2A9DFD17415E}" dt="2023-03-19T21:18:51.100" v="1112" actId="14100"/>
          <ac:cxnSpMkLst>
            <pc:docMk/>
            <pc:sldMk cId="792890817" sldId="258"/>
            <ac:cxnSpMk id="49" creationId="{B5907928-B243-D38C-2B82-3E90E322D626}"/>
          </ac:cxnSpMkLst>
        </pc:cxnChg>
      </pc:sldChg>
      <pc:sldChg chg="del">
        <pc:chgData name="Felipe Cunha" userId="be043a469e32751e" providerId="LiveId" clId="{772C99B4-A3DD-49FE-B3D4-2A9DFD17415E}" dt="2023-03-19T21:03:44.859" v="897" actId="47"/>
        <pc:sldMkLst>
          <pc:docMk/>
          <pc:sldMk cId="93722200" sldId="259"/>
        </pc:sldMkLst>
      </pc:sldChg>
      <pc:sldChg chg="delSp modSp add mod ord">
        <pc:chgData name="Felipe Cunha" userId="be043a469e32751e" providerId="LiveId" clId="{772C99B4-A3DD-49FE-B3D4-2A9DFD17415E}" dt="2023-03-19T21:16:21.389" v="1076" actId="20577"/>
        <pc:sldMkLst>
          <pc:docMk/>
          <pc:sldMk cId="3001253331" sldId="262"/>
        </pc:sldMkLst>
        <pc:spChg chg="mod">
          <ac:chgData name="Felipe Cunha" userId="be043a469e32751e" providerId="LiveId" clId="{772C99B4-A3DD-49FE-B3D4-2A9DFD17415E}" dt="2023-03-19T21:16:21.389" v="1076" actId="20577"/>
          <ac:spMkLst>
            <pc:docMk/>
            <pc:sldMk cId="3001253331" sldId="262"/>
            <ac:spMk id="2" creationId="{109533CC-66B2-53AA-0FD9-AC06BD549C06}"/>
          </ac:spMkLst>
        </pc:spChg>
        <pc:spChg chg="mod">
          <ac:chgData name="Felipe Cunha" userId="be043a469e32751e" providerId="LiveId" clId="{772C99B4-A3DD-49FE-B3D4-2A9DFD17415E}" dt="2023-03-19T21:07:41.814" v="912" actId="20577"/>
          <ac:spMkLst>
            <pc:docMk/>
            <pc:sldMk cId="3001253331" sldId="262"/>
            <ac:spMk id="14" creationId="{8E3EC07D-43F6-FB24-867A-06646B544E8C}"/>
          </ac:spMkLst>
        </pc:spChg>
        <pc:spChg chg="del">
          <ac:chgData name="Felipe Cunha" userId="be043a469e32751e" providerId="LiveId" clId="{772C99B4-A3DD-49FE-B3D4-2A9DFD17415E}" dt="2023-03-19T21:08:24.805" v="925" actId="478"/>
          <ac:spMkLst>
            <pc:docMk/>
            <pc:sldMk cId="3001253331" sldId="262"/>
            <ac:spMk id="15" creationId="{FAF2FE9F-B2C9-07EF-776B-17E066DD7951}"/>
          </ac:spMkLst>
        </pc:spChg>
        <pc:spChg chg="mod">
          <ac:chgData name="Felipe Cunha" userId="be043a469e32751e" providerId="LiveId" clId="{772C99B4-A3DD-49FE-B3D4-2A9DFD17415E}" dt="2023-03-19T21:08:41.498" v="942" actId="14100"/>
          <ac:spMkLst>
            <pc:docMk/>
            <pc:sldMk cId="3001253331" sldId="262"/>
            <ac:spMk id="16" creationId="{B0BB128C-1FA0-57A6-CA24-41506FEB1F3A}"/>
          </ac:spMkLst>
        </pc:spChg>
        <pc:spChg chg="mod">
          <ac:chgData name="Felipe Cunha" userId="be043a469e32751e" providerId="LiveId" clId="{772C99B4-A3DD-49FE-B3D4-2A9DFD17415E}" dt="2023-03-19T21:08:53.219" v="954" actId="20577"/>
          <ac:spMkLst>
            <pc:docMk/>
            <pc:sldMk cId="3001253331" sldId="262"/>
            <ac:spMk id="17" creationId="{C111D8C3-4583-A176-D7B8-42938871B515}"/>
          </ac:spMkLst>
        </pc:spChg>
        <pc:spChg chg="mod">
          <ac:chgData name="Felipe Cunha" userId="be043a469e32751e" providerId="LiveId" clId="{772C99B4-A3DD-49FE-B3D4-2A9DFD17415E}" dt="2023-03-19T21:09:25.521" v="961" actId="14100"/>
          <ac:spMkLst>
            <pc:docMk/>
            <pc:sldMk cId="3001253331" sldId="262"/>
            <ac:spMk id="18" creationId="{C13A96D7-1786-4EEE-8758-4D51648C11F6}"/>
          </ac:spMkLst>
        </pc:spChg>
        <pc:spChg chg="del">
          <ac:chgData name="Felipe Cunha" userId="be043a469e32751e" providerId="LiveId" clId="{772C99B4-A3DD-49FE-B3D4-2A9DFD17415E}" dt="2023-03-19T21:09:28.632" v="962" actId="478"/>
          <ac:spMkLst>
            <pc:docMk/>
            <pc:sldMk cId="3001253331" sldId="262"/>
            <ac:spMk id="19" creationId="{F5F7D279-12C6-12FD-D8C0-FE191C487418}"/>
          </ac:spMkLst>
        </pc:spChg>
        <pc:spChg chg="mod">
          <ac:chgData name="Felipe Cunha" userId="be043a469e32751e" providerId="LiveId" clId="{772C99B4-A3DD-49FE-B3D4-2A9DFD17415E}" dt="2023-03-19T21:07:53.807" v="922" actId="20577"/>
          <ac:spMkLst>
            <pc:docMk/>
            <pc:sldMk cId="3001253331" sldId="262"/>
            <ac:spMk id="45" creationId="{BCAE8D3F-D4D7-3033-3522-0866772F4B9B}"/>
          </ac:spMkLst>
        </pc:spChg>
        <pc:spChg chg="mod">
          <ac:chgData name="Felipe Cunha" userId="be043a469e32751e" providerId="LiveId" clId="{772C99B4-A3DD-49FE-B3D4-2A9DFD17415E}" dt="2023-03-19T21:09:51.133" v="976" actId="20577"/>
          <ac:spMkLst>
            <pc:docMk/>
            <pc:sldMk cId="3001253331" sldId="262"/>
            <ac:spMk id="46" creationId="{31332036-3F91-D572-9A2E-FF4EF5168C8B}"/>
          </ac:spMkLst>
        </pc:spChg>
        <pc:spChg chg="mod">
          <ac:chgData name="Felipe Cunha" userId="be043a469e32751e" providerId="LiveId" clId="{772C99B4-A3DD-49FE-B3D4-2A9DFD17415E}" dt="2023-03-19T21:15:23.715" v="1042" actId="1076"/>
          <ac:spMkLst>
            <pc:docMk/>
            <pc:sldMk cId="3001253331" sldId="262"/>
            <ac:spMk id="51" creationId="{3B54E4F5-8BB3-34B4-EF38-6F0246B094FF}"/>
          </ac:spMkLst>
        </pc:spChg>
        <pc:spChg chg="del">
          <ac:chgData name="Felipe Cunha" userId="be043a469e32751e" providerId="LiveId" clId="{772C99B4-A3DD-49FE-B3D4-2A9DFD17415E}" dt="2023-03-19T21:15:03.881" v="1036" actId="478"/>
          <ac:spMkLst>
            <pc:docMk/>
            <pc:sldMk cId="3001253331" sldId="262"/>
            <ac:spMk id="57" creationId="{D5EA71FC-72DD-BB03-8D7F-70FBCB274192}"/>
          </ac:spMkLst>
        </pc:spChg>
        <pc:spChg chg="mod">
          <ac:chgData name="Felipe Cunha" userId="be043a469e32751e" providerId="LiveId" clId="{772C99B4-A3DD-49FE-B3D4-2A9DFD17415E}" dt="2023-03-19T21:15:08.992" v="1038" actId="1076"/>
          <ac:spMkLst>
            <pc:docMk/>
            <pc:sldMk cId="3001253331" sldId="262"/>
            <ac:spMk id="60" creationId="{DFD3EAD3-9ED9-4376-D8D1-5C986DA49540}"/>
          </ac:spMkLst>
        </pc:spChg>
        <pc:spChg chg="del">
          <ac:chgData name="Felipe Cunha" userId="be043a469e32751e" providerId="LiveId" clId="{772C99B4-A3DD-49FE-B3D4-2A9DFD17415E}" dt="2023-03-19T21:14:44.307" v="1006" actId="478"/>
          <ac:spMkLst>
            <pc:docMk/>
            <pc:sldMk cId="3001253331" sldId="262"/>
            <ac:spMk id="64" creationId="{140114C1-631D-6943-6804-D7AE9AAE9358}"/>
          </ac:spMkLst>
        </pc:spChg>
        <pc:spChg chg="del">
          <ac:chgData name="Felipe Cunha" userId="be043a469e32751e" providerId="LiveId" clId="{772C99B4-A3DD-49FE-B3D4-2A9DFD17415E}" dt="2023-03-19T21:14:44.307" v="1006" actId="478"/>
          <ac:spMkLst>
            <pc:docMk/>
            <pc:sldMk cId="3001253331" sldId="262"/>
            <ac:spMk id="71" creationId="{FFC410CE-2B81-EF79-E14F-2607825539E7}"/>
          </ac:spMkLst>
        </pc:spChg>
        <pc:spChg chg="del">
          <ac:chgData name="Felipe Cunha" userId="be043a469e32751e" providerId="LiveId" clId="{772C99B4-A3DD-49FE-B3D4-2A9DFD17415E}" dt="2023-03-19T21:14:44.307" v="1006" actId="478"/>
          <ac:spMkLst>
            <pc:docMk/>
            <pc:sldMk cId="3001253331" sldId="262"/>
            <ac:spMk id="75" creationId="{6A4EE678-A8DB-CB96-CD3D-85FF40555251}"/>
          </ac:spMkLst>
        </pc:spChg>
        <pc:spChg chg="del">
          <ac:chgData name="Felipe Cunha" userId="be043a469e32751e" providerId="LiveId" clId="{772C99B4-A3DD-49FE-B3D4-2A9DFD17415E}" dt="2023-03-19T21:14:44.307" v="1006" actId="478"/>
          <ac:spMkLst>
            <pc:docMk/>
            <pc:sldMk cId="3001253331" sldId="262"/>
            <ac:spMk id="78" creationId="{A5CB4F01-AC26-E3E3-26A4-696DA0FE91A3}"/>
          </ac:spMkLst>
        </pc:spChg>
        <pc:spChg chg="del">
          <ac:chgData name="Felipe Cunha" userId="be043a469e32751e" providerId="LiveId" clId="{772C99B4-A3DD-49FE-B3D4-2A9DFD17415E}" dt="2023-03-19T21:14:44.307" v="1006" actId="478"/>
          <ac:spMkLst>
            <pc:docMk/>
            <pc:sldMk cId="3001253331" sldId="262"/>
            <ac:spMk id="81" creationId="{F42DC2D2-0986-89DF-1CF5-C4DCFFBE7486}"/>
          </ac:spMkLst>
        </pc:spChg>
        <pc:spChg chg="mod">
          <ac:chgData name="Felipe Cunha" userId="be043a469e32751e" providerId="LiveId" clId="{772C99B4-A3DD-49FE-B3D4-2A9DFD17415E}" dt="2023-03-19T21:07:50.799" v="917" actId="1076"/>
          <ac:spMkLst>
            <pc:docMk/>
            <pc:sldMk cId="3001253331" sldId="262"/>
            <ac:spMk id="95" creationId="{84313E07-7B57-2A80-776D-17B380AE8A7B}"/>
          </ac:spMkLst>
        </pc:spChg>
        <pc:spChg chg="mod">
          <ac:chgData name="Felipe Cunha" userId="be043a469e32751e" providerId="LiveId" clId="{772C99B4-A3DD-49FE-B3D4-2A9DFD17415E}" dt="2023-03-19T21:08:00.553" v="924" actId="20577"/>
          <ac:spMkLst>
            <pc:docMk/>
            <pc:sldMk cId="3001253331" sldId="262"/>
            <ac:spMk id="98" creationId="{C269B1FE-AF5D-BFD2-CB49-39065F12E4F1}"/>
          </ac:spMkLst>
        </pc:spChg>
        <pc:spChg chg="del">
          <ac:chgData name="Felipe Cunha" userId="be043a469e32751e" providerId="LiveId" clId="{772C99B4-A3DD-49FE-B3D4-2A9DFD17415E}" dt="2023-03-19T21:14:44.307" v="1006" actId="478"/>
          <ac:spMkLst>
            <pc:docMk/>
            <pc:sldMk cId="3001253331" sldId="262"/>
            <ac:spMk id="99" creationId="{A40317AE-4FD4-0E6F-3AA9-A707819239A3}"/>
          </ac:spMkLst>
        </pc:spChg>
        <pc:spChg chg="del">
          <ac:chgData name="Felipe Cunha" userId="be043a469e32751e" providerId="LiveId" clId="{772C99B4-A3DD-49FE-B3D4-2A9DFD17415E}" dt="2023-03-19T21:09:30.232" v="963" actId="478"/>
          <ac:spMkLst>
            <pc:docMk/>
            <pc:sldMk cId="3001253331" sldId="262"/>
            <ac:spMk id="101" creationId="{EAEC9076-9C88-DEA9-9517-EE86E2149110}"/>
          </ac:spMkLst>
        </pc:spChg>
        <pc:spChg chg="del">
          <ac:chgData name="Felipe Cunha" userId="be043a469e32751e" providerId="LiveId" clId="{772C99B4-A3DD-49FE-B3D4-2A9DFD17415E}" dt="2023-03-19T21:09:21.993" v="960" actId="478"/>
          <ac:spMkLst>
            <pc:docMk/>
            <pc:sldMk cId="3001253331" sldId="262"/>
            <ac:spMk id="102" creationId="{94911BEA-077B-2EC1-F27D-1660A8B937C3}"/>
          </ac:spMkLst>
        </pc:spChg>
        <pc:cxnChg chg="del mod">
          <ac:chgData name="Felipe Cunha" userId="be043a469e32751e" providerId="LiveId" clId="{772C99B4-A3DD-49FE-B3D4-2A9DFD17415E}" dt="2023-03-19T21:08:24.805" v="925" actId="478"/>
          <ac:cxnSpMkLst>
            <pc:docMk/>
            <pc:sldMk cId="3001253331" sldId="262"/>
            <ac:cxnSpMk id="23" creationId="{495D76C8-C234-5A41-824B-1CC5C611B758}"/>
          </ac:cxnSpMkLst>
        </pc:cxnChg>
        <pc:cxnChg chg="mod">
          <ac:chgData name="Felipe Cunha" userId="be043a469e32751e" providerId="LiveId" clId="{772C99B4-A3DD-49FE-B3D4-2A9DFD17415E}" dt="2023-03-19T21:08:41.498" v="942" actId="14100"/>
          <ac:cxnSpMkLst>
            <pc:docMk/>
            <pc:sldMk cId="3001253331" sldId="262"/>
            <ac:cxnSpMk id="24" creationId="{DE213433-19FB-E895-E6F6-8474AC3CA049}"/>
          </ac:cxnSpMkLst>
        </pc:cxnChg>
        <pc:cxnChg chg="mod">
          <ac:chgData name="Felipe Cunha" userId="be043a469e32751e" providerId="LiveId" clId="{772C99B4-A3DD-49FE-B3D4-2A9DFD17415E}" dt="2023-03-19T21:09:25.521" v="961" actId="14100"/>
          <ac:cxnSpMkLst>
            <pc:docMk/>
            <pc:sldMk cId="3001253331" sldId="262"/>
            <ac:cxnSpMk id="27" creationId="{417D84BF-A47E-0191-EE64-690D0EBD24A3}"/>
          </ac:cxnSpMkLst>
        </pc:cxnChg>
        <pc:cxnChg chg="del">
          <ac:chgData name="Felipe Cunha" userId="be043a469e32751e" providerId="LiveId" clId="{772C99B4-A3DD-49FE-B3D4-2A9DFD17415E}" dt="2023-03-19T21:09:32.907" v="964" actId="478"/>
          <ac:cxnSpMkLst>
            <pc:docMk/>
            <pc:sldMk cId="3001253331" sldId="262"/>
            <ac:cxnSpMk id="30" creationId="{0D142B39-5186-9B97-AF42-DD64C245A001}"/>
          </ac:cxnSpMkLst>
        </pc:cxnChg>
        <pc:cxnChg chg="mod">
          <ac:chgData name="Felipe Cunha" userId="be043a469e32751e" providerId="LiveId" clId="{772C99B4-A3DD-49FE-B3D4-2A9DFD17415E}" dt="2023-03-19T21:15:21.474" v="1041" actId="1076"/>
          <ac:cxnSpMkLst>
            <pc:docMk/>
            <pc:sldMk cId="3001253331" sldId="262"/>
            <ac:cxnSpMk id="52" creationId="{4DA5825F-DF3A-EB0D-9DB1-6B11DDE1C283}"/>
          </ac:cxnSpMkLst>
        </pc:cxnChg>
        <pc:cxnChg chg="del mod">
          <ac:chgData name="Felipe Cunha" userId="be043a469e32751e" providerId="LiveId" clId="{772C99B4-A3DD-49FE-B3D4-2A9DFD17415E}" dt="2023-03-19T21:15:05.158" v="1037" actId="478"/>
          <ac:cxnSpMkLst>
            <pc:docMk/>
            <pc:sldMk cId="3001253331" sldId="262"/>
            <ac:cxnSpMk id="58" creationId="{858BABBE-289E-0E02-B84A-07AAECB3FBC7}"/>
          </ac:cxnSpMkLst>
        </pc:cxnChg>
        <pc:cxnChg chg="mod">
          <ac:chgData name="Felipe Cunha" userId="be043a469e32751e" providerId="LiveId" clId="{772C99B4-A3DD-49FE-B3D4-2A9DFD17415E}" dt="2023-03-19T21:15:16.414" v="1040" actId="14100"/>
          <ac:cxnSpMkLst>
            <pc:docMk/>
            <pc:sldMk cId="3001253331" sldId="262"/>
            <ac:cxnSpMk id="61" creationId="{E308E55D-306F-A6D7-27F7-45661036A8BF}"/>
          </ac:cxnSpMkLst>
        </pc:cxnChg>
        <pc:cxnChg chg="del mod">
          <ac:chgData name="Felipe Cunha" userId="be043a469e32751e" providerId="LiveId" clId="{772C99B4-A3DD-49FE-B3D4-2A9DFD17415E}" dt="2023-03-19T21:14:53.340" v="1012" actId="478"/>
          <ac:cxnSpMkLst>
            <pc:docMk/>
            <pc:sldMk cId="3001253331" sldId="262"/>
            <ac:cxnSpMk id="65" creationId="{6ABF525D-38CF-8FCF-E5A9-22BC5E3FA9E2}"/>
          </ac:cxnSpMkLst>
        </pc:cxnChg>
        <pc:cxnChg chg="del">
          <ac:chgData name="Felipe Cunha" userId="be043a469e32751e" providerId="LiveId" clId="{772C99B4-A3DD-49FE-B3D4-2A9DFD17415E}" dt="2023-03-19T21:14:52.552" v="1011" actId="478"/>
          <ac:cxnSpMkLst>
            <pc:docMk/>
            <pc:sldMk cId="3001253331" sldId="262"/>
            <ac:cxnSpMk id="72" creationId="{8BCD2A65-7AEC-DCA7-AFE1-31BEEE7C3488}"/>
          </ac:cxnSpMkLst>
        </pc:cxnChg>
        <pc:cxnChg chg="del mod">
          <ac:chgData name="Felipe Cunha" userId="be043a469e32751e" providerId="LiveId" clId="{772C99B4-A3DD-49FE-B3D4-2A9DFD17415E}" dt="2023-03-19T21:14:50.362" v="1010" actId="478"/>
          <ac:cxnSpMkLst>
            <pc:docMk/>
            <pc:sldMk cId="3001253331" sldId="262"/>
            <ac:cxnSpMk id="76" creationId="{A18B6A8B-3D0E-0A53-D9CB-3CE08D2791EA}"/>
          </ac:cxnSpMkLst>
        </pc:cxnChg>
        <pc:cxnChg chg="del mod">
          <ac:chgData name="Felipe Cunha" userId="be043a469e32751e" providerId="LiveId" clId="{772C99B4-A3DD-49FE-B3D4-2A9DFD17415E}" dt="2023-03-19T21:14:46.692" v="1007" actId="478"/>
          <ac:cxnSpMkLst>
            <pc:docMk/>
            <pc:sldMk cId="3001253331" sldId="262"/>
            <ac:cxnSpMk id="79" creationId="{75472395-AA44-8372-6850-CB8187A6C4F3}"/>
          </ac:cxnSpMkLst>
        </pc:cxnChg>
        <pc:cxnChg chg="del mod">
          <ac:chgData name="Felipe Cunha" userId="be043a469e32751e" providerId="LiveId" clId="{772C99B4-A3DD-49FE-B3D4-2A9DFD17415E}" dt="2023-03-19T21:14:48.651" v="1008" actId="478"/>
          <ac:cxnSpMkLst>
            <pc:docMk/>
            <pc:sldMk cId="3001253331" sldId="262"/>
            <ac:cxnSpMk id="82" creationId="{3692A8AD-C03F-89FE-5D3C-E83EDB607F63}"/>
          </ac:cxnSpMkLst>
        </pc:cxnChg>
      </pc:sldChg>
      <pc:sldChg chg="modSp add mod ord">
        <pc:chgData name="Felipe Cunha" userId="be043a469e32751e" providerId="LiveId" clId="{772C99B4-A3DD-49FE-B3D4-2A9DFD17415E}" dt="2023-03-19T21:23:37.831" v="1247" actId="1076"/>
        <pc:sldMkLst>
          <pc:docMk/>
          <pc:sldMk cId="201313478" sldId="263"/>
        </pc:sldMkLst>
        <pc:spChg chg="mod">
          <ac:chgData name="Felipe Cunha" userId="be043a469e32751e" providerId="LiveId" clId="{772C99B4-A3DD-49FE-B3D4-2A9DFD17415E}" dt="2023-03-19T21:16:31.521" v="1093" actId="20577"/>
          <ac:spMkLst>
            <pc:docMk/>
            <pc:sldMk cId="201313478" sldId="263"/>
            <ac:spMk id="2" creationId="{86A766C3-F8F8-A0B7-B92A-D291DAAA0A91}"/>
          </ac:spMkLst>
        </pc:spChg>
        <pc:spChg chg="mod">
          <ac:chgData name="Felipe Cunha" userId="be043a469e32751e" providerId="LiveId" clId="{772C99B4-A3DD-49FE-B3D4-2A9DFD17415E}" dt="2023-03-19T21:22:07.327" v="1189" actId="1076"/>
          <ac:spMkLst>
            <pc:docMk/>
            <pc:sldMk cId="201313478" sldId="263"/>
            <ac:spMk id="4" creationId="{E25E2017-B9B4-99DC-0A11-8D52E6FCF63F}"/>
          </ac:spMkLst>
        </pc:spChg>
        <pc:spChg chg="mod">
          <ac:chgData name="Felipe Cunha" userId="be043a469e32751e" providerId="LiveId" clId="{772C99B4-A3DD-49FE-B3D4-2A9DFD17415E}" dt="2023-03-19T21:22:07.327" v="1189" actId="1076"/>
          <ac:spMkLst>
            <pc:docMk/>
            <pc:sldMk cId="201313478" sldId="263"/>
            <ac:spMk id="5" creationId="{1E3CF0AC-61C0-B723-D09C-703917DB0E90}"/>
          </ac:spMkLst>
        </pc:spChg>
        <pc:spChg chg="mod">
          <ac:chgData name="Felipe Cunha" userId="be043a469e32751e" providerId="LiveId" clId="{772C99B4-A3DD-49FE-B3D4-2A9DFD17415E}" dt="2023-03-19T21:22:07.327" v="1189" actId="1076"/>
          <ac:spMkLst>
            <pc:docMk/>
            <pc:sldMk cId="201313478" sldId="263"/>
            <ac:spMk id="8" creationId="{43F19A47-DCF2-E3AC-350F-A1E4F9B0F830}"/>
          </ac:spMkLst>
        </pc:spChg>
        <pc:spChg chg="mod">
          <ac:chgData name="Felipe Cunha" userId="be043a469e32751e" providerId="LiveId" clId="{772C99B4-A3DD-49FE-B3D4-2A9DFD17415E}" dt="2023-03-19T21:22:36.432" v="1198" actId="1076"/>
          <ac:spMkLst>
            <pc:docMk/>
            <pc:sldMk cId="201313478" sldId="263"/>
            <ac:spMk id="9" creationId="{CB7DF0E1-8F0C-F711-4E01-903DB830B50C}"/>
          </ac:spMkLst>
        </pc:spChg>
        <pc:spChg chg="mod">
          <ac:chgData name="Felipe Cunha" userId="be043a469e32751e" providerId="LiveId" clId="{772C99B4-A3DD-49FE-B3D4-2A9DFD17415E}" dt="2023-03-19T21:23:37.831" v="1247" actId="1076"/>
          <ac:spMkLst>
            <pc:docMk/>
            <pc:sldMk cId="201313478" sldId="263"/>
            <ac:spMk id="10" creationId="{A9078404-0DF5-E61C-9B4A-7B6F1E9B3F42}"/>
          </ac:spMkLst>
        </pc:spChg>
        <pc:spChg chg="mod">
          <ac:chgData name="Felipe Cunha" userId="be043a469e32751e" providerId="LiveId" clId="{772C99B4-A3DD-49FE-B3D4-2A9DFD17415E}" dt="2023-03-19T21:23:37.831" v="1247" actId="1076"/>
          <ac:spMkLst>
            <pc:docMk/>
            <pc:sldMk cId="201313478" sldId="263"/>
            <ac:spMk id="11" creationId="{7AC01CCE-AFDE-1B5E-F418-D45A732EBEF2}"/>
          </ac:spMkLst>
        </pc:spChg>
        <pc:spChg chg="mod">
          <ac:chgData name="Felipe Cunha" userId="be043a469e32751e" providerId="LiveId" clId="{772C99B4-A3DD-49FE-B3D4-2A9DFD17415E}" dt="2023-03-19T21:23:37.831" v="1247" actId="1076"/>
          <ac:spMkLst>
            <pc:docMk/>
            <pc:sldMk cId="201313478" sldId="263"/>
            <ac:spMk id="13" creationId="{AC7ED354-306F-2F18-AE75-1FA62A3128AF}"/>
          </ac:spMkLst>
        </pc:spChg>
        <pc:spChg chg="mod">
          <ac:chgData name="Felipe Cunha" userId="be043a469e32751e" providerId="LiveId" clId="{772C99B4-A3DD-49FE-B3D4-2A9DFD17415E}" dt="2023-03-19T21:22:50.960" v="1209" actId="20577"/>
          <ac:spMkLst>
            <pc:docMk/>
            <pc:sldMk cId="201313478" sldId="263"/>
            <ac:spMk id="17" creationId="{DA5A3CD7-32CD-B34D-A5E3-AA5C5670EDAA}"/>
          </ac:spMkLst>
        </pc:spChg>
        <pc:spChg chg="mod">
          <ac:chgData name="Felipe Cunha" userId="be043a469e32751e" providerId="LiveId" clId="{772C99B4-A3DD-49FE-B3D4-2A9DFD17415E}" dt="2023-03-19T21:22:28.321" v="1193" actId="1076"/>
          <ac:spMkLst>
            <pc:docMk/>
            <pc:sldMk cId="201313478" sldId="263"/>
            <ac:spMk id="18" creationId="{F4918469-0EA8-BA52-85B2-11A8395A3986}"/>
          </ac:spMkLst>
        </pc:spChg>
        <pc:cxnChg chg="mod">
          <ac:chgData name="Felipe Cunha" userId="be043a469e32751e" providerId="LiveId" clId="{772C99B4-A3DD-49FE-B3D4-2A9DFD17415E}" dt="2023-03-19T21:22:07.327" v="1189" actId="1076"/>
          <ac:cxnSpMkLst>
            <pc:docMk/>
            <pc:sldMk cId="201313478" sldId="263"/>
            <ac:cxnSpMk id="7" creationId="{43205F5D-7136-BCAF-6C70-009004CF9587}"/>
          </ac:cxnSpMkLst>
        </pc:cxnChg>
        <pc:cxnChg chg="mod">
          <ac:chgData name="Felipe Cunha" userId="be043a469e32751e" providerId="LiveId" clId="{772C99B4-A3DD-49FE-B3D4-2A9DFD17415E}" dt="2023-03-19T21:23:37.831" v="1247" actId="1076"/>
          <ac:cxnSpMkLst>
            <pc:docMk/>
            <pc:sldMk cId="201313478" sldId="263"/>
            <ac:cxnSpMk id="12" creationId="{94E9C665-5458-3CC3-DB62-2BAAB96C37C8}"/>
          </ac:cxnSpMkLst>
        </pc:cxnChg>
        <pc:cxnChg chg="mod">
          <ac:chgData name="Felipe Cunha" userId="be043a469e32751e" providerId="LiveId" clId="{772C99B4-A3DD-49FE-B3D4-2A9DFD17415E}" dt="2023-03-19T21:22:19.376" v="1190" actId="14100"/>
          <ac:cxnSpMkLst>
            <pc:docMk/>
            <pc:sldMk cId="201313478" sldId="263"/>
            <ac:cxnSpMk id="22" creationId="{F6EFBEAB-CBC5-9196-4230-7AFEFE5045A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E8E6A-9DF8-4CCE-5C96-92A464582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6E3522-FCC3-0A7C-EEA1-955BA403E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5D4E43-21A7-1B26-ECD7-9D61A5C95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6CC9-992F-46EC-B64B-92C21EEDAFC1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D5CF33-9D16-FF7F-E757-340D45956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7E010A-971B-AEC7-FC81-3FE5EA55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F79F-7A62-4CE8-B27A-1C19688A26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26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B4DA2-9528-D151-4C92-1B4990BE1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665188-1ABB-DFE1-CC1D-949F69165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88F530-BE0C-1CD9-DA98-0E471E7FC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6CC9-992F-46EC-B64B-92C21EEDAFC1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B5C615-5635-1DB2-A59C-D4CD058E3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2C51D7-4974-20D1-86C2-16BB87105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F79F-7A62-4CE8-B27A-1C19688A26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377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19FFCC5-C4DF-64E3-FF0E-8AD65EC27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224E1BD-8CB4-50D8-05EB-F227EDEF0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2C19A9-5D77-3946-B6AD-66B6B5176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6CC9-992F-46EC-B64B-92C21EEDAFC1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1F2C7C-2B47-DBC3-4C7B-670951F6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41B192-D817-4644-244A-99BD5E8F1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F79F-7A62-4CE8-B27A-1C19688A26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469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2728D4-2BCA-5DE0-1549-014D122D5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3DAD6B-3CD9-6E6F-7183-0ABF1C60F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E985F0-E9F2-FC0E-19B4-67FAF5E2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6CC9-992F-46EC-B64B-92C21EEDAFC1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0A2CB6-1C51-78CD-79C4-F02718604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F81B5F-8B7E-9529-4954-E95A8309C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F79F-7A62-4CE8-B27A-1C19688A26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6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4A61A-D58A-343C-FE22-063E2F1A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DD0B05-5BB8-B85E-3216-AE03B321F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D1DB5D-505D-6793-02DA-F7BA11EC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6CC9-992F-46EC-B64B-92C21EEDAFC1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1590EF-3259-C817-528A-171D17B3C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CB4CA1-B740-D099-FF76-C9A21DBB5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F79F-7A62-4CE8-B27A-1C19688A26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07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AC80F-BC8F-4DD9-11E1-A8020985B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A4A537-C0DE-9E99-8AE3-02451EE2E4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376AED-BEC0-E02B-C632-039371D11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D4EA9F-4F3E-D3EB-FE74-E06C65A86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6CC9-992F-46EC-B64B-92C21EEDAFC1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E25C74-7A92-3918-EB3B-15AE48B39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040F5D-7666-DA27-D901-979CE1E9D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F79F-7A62-4CE8-B27A-1C19688A26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95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10DFE-DD11-6FDE-D8CB-365D5701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D6C144-C29A-A122-BC98-05F246CDF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DFC8F2-1391-6D0B-0077-AB8119E98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063131B-5F7F-F187-920A-CF9C650BB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396F5C1-6FD2-2D5D-1243-1B550B393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A6478A6-4163-6B6F-5680-3AA63FB86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6CC9-992F-46EC-B64B-92C21EEDAFC1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BFECF67-A7ED-0D33-A4F2-4AD93DD48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1CF3F4-CC55-E649-52E6-B1848033D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F79F-7A62-4CE8-B27A-1C19688A26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88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14DE2-2D9B-A782-E141-ACA792348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ECF2E1C-5377-94D6-803A-189779032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6CC9-992F-46EC-B64B-92C21EEDAFC1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FE7162-BE51-09A7-3328-CBA60A8C3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0FDBD3E-1FA3-B140-01A2-6F41A33F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F79F-7A62-4CE8-B27A-1C19688A26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62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D44B69-5693-70D2-9B2B-AD5D34D4F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6CC9-992F-46EC-B64B-92C21EEDAFC1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B861172-C1CD-1EAA-BF84-00D8E24EA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B83695A-0D4E-9DBE-F1C7-8F0C57E2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F79F-7A62-4CE8-B27A-1C19688A26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12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81BAE-3430-C65C-A7E0-3B5516F41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6638E1-F33C-90E7-B710-571847BF0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79A8A8-C6D3-3E57-834C-F4608BE7E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11713B-0C38-DEEB-DD4B-663D11DFB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6CC9-992F-46EC-B64B-92C21EEDAFC1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2A57E7-2EDD-F6BE-F82F-FAF3D0B4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066C8-9575-A1F8-2941-8F96174A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F79F-7A62-4CE8-B27A-1C19688A26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810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B0DBF-70EC-C6F2-007B-1A9474442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E87318A-6D96-165F-2635-DD5E2DE73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8C8B33-105C-4745-5093-210DEF516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A915D8-3D8B-A8A3-A877-03E54B0A5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6CC9-992F-46EC-B64B-92C21EEDAFC1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8B934D-DC1F-3B9A-4DC4-C70AE30C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0AA8AC-1CF1-76D5-BDC6-A9B417E9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F79F-7A62-4CE8-B27A-1C19688A26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584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24EB869-04C2-B234-85C7-E9A025FFC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FAC797-DBE0-4437-4991-E23B1228F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218835-EA2A-263F-5BDB-9FA6B85FE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F6CC9-992F-46EC-B64B-92C21EEDAFC1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D5BCB5-A880-67DC-C911-71A17FAA46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D78EA3-58B1-1009-0510-842E0A5E2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EF79F-7A62-4CE8-B27A-1C19688A26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518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8E3EC07D-43F6-FB24-867A-06646B544E8C}"/>
              </a:ext>
            </a:extLst>
          </p:cNvPr>
          <p:cNvSpPr/>
          <p:nvPr/>
        </p:nvSpPr>
        <p:spPr>
          <a:xfrm>
            <a:off x="1923691" y="2794958"/>
            <a:ext cx="2337758" cy="8281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GALPÃO DE ARMAZENAMENTO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AF2FE9F-B2C9-07EF-776B-17E066DD7951}"/>
              </a:ext>
            </a:extLst>
          </p:cNvPr>
          <p:cNvSpPr/>
          <p:nvPr/>
        </p:nvSpPr>
        <p:spPr>
          <a:xfrm>
            <a:off x="4261449" y="1594150"/>
            <a:ext cx="1181819" cy="681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nome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B0BB128C-1FA0-57A6-CA24-41506FEB1F3A}"/>
              </a:ext>
            </a:extLst>
          </p:cNvPr>
          <p:cNvSpPr/>
          <p:nvPr/>
        </p:nvSpPr>
        <p:spPr>
          <a:xfrm>
            <a:off x="1298272" y="914968"/>
            <a:ext cx="3588595" cy="6814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capacidade_em_metros_quadrados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111D8C3-4583-A176-D7B8-42938871B515}"/>
              </a:ext>
            </a:extLst>
          </p:cNvPr>
          <p:cNvSpPr/>
          <p:nvPr/>
        </p:nvSpPr>
        <p:spPr>
          <a:xfrm>
            <a:off x="678608" y="1856116"/>
            <a:ext cx="1255148" cy="681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u="sng" dirty="0">
                <a:solidFill>
                  <a:schemeClr val="tx1"/>
                </a:solidFill>
              </a:rPr>
              <a:t>id  (PK)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C13A96D7-1786-4EEE-8758-4D51648C11F6}"/>
              </a:ext>
            </a:extLst>
          </p:cNvPr>
          <p:cNvSpPr/>
          <p:nvPr/>
        </p:nvSpPr>
        <p:spPr>
          <a:xfrm>
            <a:off x="904336" y="3880448"/>
            <a:ext cx="1726721" cy="9411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tipos_de_produtos_permitidos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F5F7D279-12C6-12FD-D8C0-FE191C487418}"/>
              </a:ext>
            </a:extLst>
          </p:cNvPr>
          <p:cNvSpPr/>
          <p:nvPr/>
        </p:nvSpPr>
        <p:spPr>
          <a:xfrm>
            <a:off x="3804250" y="3880449"/>
            <a:ext cx="1726721" cy="681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endereco_completo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9F01D37D-A78F-C717-717F-E0B483BC1A47}"/>
              </a:ext>
            </a:extLst>
          </p:cNvPr>
          <p:cNvCxnSpPr>
            <a:cxnSpLocks/>
            <a:stCxn id="17" idx="5"/>
          </p:cNvCxnSpPr>
          <p:nvPr/>
        </p:nvCxnSpPr>
        <p:spPr>
          <a:xfrm>
            <a:off x="1749944" y="2437802"/>
            <a:ext cx="484298" cy="357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95D76C8-C234-5A41-824B-1CC5C611B758}"/>
              </a:ext>
            </a:extLst>
          </p:cNvPr>
          <p:cNvCxnSpPr>
            <a:cxnSpLocks/>
            <a:stCxn id="15" idx="4"/>
          </p:cNvCxnSpPr>
          <p:nvPr/>
        </p:nvCxnSpPr>
        <p:spPr>
          <a:xfrm flipH="1">
            <a:off x="3935084" y="2275637"/>
            <a:ext cx="917275" cy="519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DE213433-19FB-E895-E6F6-8474AC3CA049}"/>
              </a:ext>
            </a:extLst>
          </p:cNvPr>
          <p:cNvCxnSpPr>
            <a:cxnSpLocks/>
            <a:stCxn id="16" idx="4"/>
            <a:endCxn id="14" idx="0"/>
          </p:cNvCxnSpPr>
          <p:nvPr/>
        </p:nvCxnSpPr>
        <p:spPr>
          <a:xfrm>
            <a:off x="3092570" y="1596456"/>
            <a:ext cx="0" cy="1198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417D84BF-A47E-0191-EE64-690D0EBD24A3}"/>
              </a:ext>
            </a:extLst>
          </p:cNvPr>
          <p:cNvCxnSpPr>
            <a:cxnSpLocks/>
            <a:endCxn id="18" idx="7"/>
          </p:cNvCxnSpPr>
          <p:nvPr/>
        </p:nvCxnSpPr>
        <p:spPr>
          <a:xfrm flipH="1">
            <a:off x="2378185" y="3623093"/>
            <a:ext cx="138570" cy="395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0D142B39-5186-9B97-AF42-DD64C245A001}"/>
              </a:ext>
            </a:extLst>
          </p:cNvPr>
          <p:cNvCxnSpPr>
            <a:cxnSpLocks/>
          </p:cNvCxnSpPr>
          <p:nvPr/>
        </p:nvCxnSpPr>
        <p:spPr>
          <a:xfrm>
            <a:off x="3373650" y="3623093"/>
            <a:ext cx="561434" cy="386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BCAE8D3F-D4D7-3033-3522-0866772F4B9B}"/>
              </a:ext>
            </a:extLst>
          </p:cNvPr>
          <p:cNvSpPr/>
          <p:nvPr/>
        </p:nvSpPr>
        <p:spPr>
          <a:xfrm>
            <a:off x="8924390" y="2794957"/>
            <a:ext cx="2337758" cy="8281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PRODUTO</a:t>
            </a: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31332036-3F91-D572-9A2E-FF4EF5168C8B}"/>
              </a:ext>
            </a:extLst>
          </p:cNvPr>
          <p:cNvSpPr/>
          <p:nvPr/>
        </p:nvSpPr>
        <p:spPr>
          <a:xfrm>
            <a:off x="7857231" y="1856116"/>
            <a:ext cx="1181819" cy="681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u="sng" dirty="0">
                <a:solidFill>
                  <a:schemeClr val="tx1"/>
                </a:solidFill>
              </a:rPr>
              <a:t>id (PK)</a:t>
            </a: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00EA9CC3-BF2C-89FD-831B-84F3F85D6D91}"/>
              </a:ext>
            </a:extLst>
          </p:cNvPr>
          <p:cNvCxnSpPr>
            <a:stCxn id="46" idx="5"/>
          </p:cNvCxnSpPr>
          <p:nvPr/>
        </p:nvCxnSpPr>
        <p:spPr>
          <a:xfrm>
            <a:off x="8865977" y="2437802"/>
            <a:ext cx="473560" cy="357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ipse 47">
            <a:extLst>
              <a:ext uri="{FF2B5EF4-FFF2-40B4-BE49-F238E27FC236}">
                <a16:creationId xmlns:a16="http://schemas.microsoft.com/office/drawing/2014/main" id="{FA111E6D-1046-7C1C-7F2C-00E1FF56E04D}"/>
              </a:ext>
            </a:extLst>
          </p:cNvPr>
          <p:cNvSpPr/>
          <p:nvPr/>
        </p:nvSpPr>
        <p:spPr>
          <a:xfrm>
            <a:off x="10991495" y="1587258"/>
            <a:ext cx="1181819" cy="681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nome</a:t>
            </a:r>
          </a:p>
        </p:txBody>
      </p: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B7E39EA4-9F77-9956-2D7E-BAA911E0D656}"/>
              </a:ext>
            </a:extLst>
          </p:cNvPr>
          <p:cNvCxnSpPr>
            <a:cxnSpLocks/>
            <a:stCxn id="48" idx="4"/>
          </p:cNvCxnSpPr>
          <p:nvPr/>
        </p:nvCxnSpPr>
        <p:spPr>
          <a:xfrm flipH="1">
            <a:off x="11145328" y="2268745"/>
            <a:ext cx="437077" cy="526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ipse 50">
            <a:extLst>
              <a:ext uri="{FF2B5EF4-FFF2-40B4-BE49-F238E27FC236}">
                <a16:creationId xmlns:a16="http://schemas.microsoft.com/office/drawing/2014/main" id="{3B54E4F5-8BB3-34B4-EF38-6F0246B094FF}"/>
              </a:ext>
            </a:extLst>
          </p:cNvPr>
          <p:cNvSpPr/>
          <p:nvPr/>
        </p:nvSpPr>
        <p:spPr>
          <a:xfrm>
            <a:off x="8531526" y="1246514"/>
            <a:ext cx="1547724" cy="681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descricao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4DA5825F-DF3A-EB0D-9DB1-6B11DDE1C283}"/>
              </a:ext>
            </a:extLst>
          </p:cNvPr>
          <p:cNvCxnSpPr>
            <a:cxnSpLocks/>
            <a:stCxn id="51" idx="4"/>
          </p:cNvCxnSpPr>
          <p:nvPr/>
        </p:nvCxnSpPr>
        <p:spPr>
          <a:xfrm>
            <a:off x="9305388" y="1928001"/>
            <a:ext cx="182952" cy="866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ipse 56">
            <a:extLst>
              <a:ext uri="{FF2B5EF4-FFF2-40B4-BE49-F238E27FC236}">
                <a16:creationId xmlns:a16="http://schemas.microsoft.com/office/drawing/2014/main" id="{D5EA71FC-72DD-BB03-8D7F-70FBCB274192}"/>
              </a:ext>
            </a:extLst>
          </p:cNvPr>
          <p:cNvSpPr/>
          <p:nvPr/>
        </p:nvSpPr>
        <p:spPr>
          <a:xfrm>
            <a:off x="9371169" y="398247"/>
            <a:ext cx="1547724" cy="681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tipo_de_produto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858BABBE-289E-0E02-B84A-07AAECB3FBC7}"/>
              </a:ext>
            </a:extLst>
          </p:cNvPr>
          <p:cNvCxnSpPr>
            <a:cxnSpLocks/>
            <a:stCxn id="57" idx="4"/>
            <a:endCxn id="45" idx="0"/>
          </p:cNvCxnSpPr>
          <p:nvPr/>
        </p:nvCxnSpPr>
        <p:spPr>
          <a:xfrm flipH="1">
            <a:off x="10093269" y="1079734"/>
            <a:ext cx="51762" cy="1715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ipse 59">
            <a:extLst>
              <a:ext uri="{FF2B5EF4-FFF2-40B4-BE49-F238E27FC236}">
                <a16:creationId xmlns:a16="http://schemas.microsoft.com/office/drawing/2014/main" id="{DFD3EAD3-9ED9-4376-D8D1-5C986DA49540}"/>
              </a:ext>
            </a:extLst>
          </p:cNvPr>
          <p:cNvSpPr/>
          <p:nvPr/>
        </p:nvSpPr>
        <p:spPr>
          <a:xfrm>
            <a:off x="10644276" y="822380"/>
            <a:ext cx="1547724" cy="681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lote_do_produto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E308E55D-306F-A6D7-27F7-45661036A8BF}"/>
              </a:ext>
            </a:extLst>
          </p:cNvPr>
          <p:cNvCxnSpPr>
            <a:cxnSpLocks/>
            <a:stCxn id="60" idx="3"/>
          </p:cNvCxnSpPr>
          <p:nvPr/>
        </p:nvCxnSpPr>
        <p:spPr>
          <a:xfrm flipH="1">
            <a:off x="10549741" y="1404066"/>
            <a:ext cx="321194" cy="1390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ipse 63">
            <a:extLst>
              <a:ext uri="{FF2B5EF4-FFF2-40B4-BE49-F238E27FC236}">
                <a16:creationId xmlns:a16="http://schemas.microsoft.com/office/drawing/2014/main" id="{140114C1-631D-6943-6804-D7AE9AAE9358}"/>
              </a:ext>
            </a:extLst>
          </p:cNvPr>
          <p:cNvSpPr/>
          <p:nvPr/>
        </p:nvSpPr>
        <p:spPr>
          <a:xfrm>
            <a:off x="6096000" y="3880448"/>
            <a:ext cx="2314755" cy="9411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data_de_armazenagem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6ABF525D-38CF-8FCF-E5A9-22BC5E3FA9E2}"/>
              </a:ext>
            </a:extLst>
          </p:cNvPr>
          <p:cNvCxnSpPr>
            <a:cxnSpLocks/>
            <a:endCxn id="64" idx="7"/>
          </p:cNvCxnSpPr>
          <p:nvPr/>
        </p:nvCxnSpPr>
        <p:spPr>
          <a:xfrm flipH="1">
            <a:off x="8071767" y="3623093"/>
            <a:ext cx="934209" cy="395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ipse 70">
            <a:extLst>
              <a:ext uri="{FF2B5EF4-FFF2-40B4-BE49-F238E27FC236}">
                <a16:creationId xmlns:a16="http://schemas.microsoft.com/office/drawing/2014/main" id="{FFC410CE-2B81-EF79-E14F-2607825539E7}"/>
              </a:ext>
            </a:extLst>
          </p:cNvPr>
          <p:cNvSpPr/>
          <p:nvPr/>
        </p:nvSpPr>
        <p:spPr>
          <a:xfrm>
            <a:off x="6829968" y="5020190"/>
            <a:ext cx="1726721" cy="681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id_fornecedor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8BCD2A65-7AEC-DCA7-AFE1-31BEEE7C3488}"/>
              </a:ext>
            </a:extLst>
          </p:cNvPr>
          <p:cNvCxnSpPr>
            <a:cxnSpLocks/>
          </p:cNvCxnSpPr>
          <p:nvPr/>
        </p:nvCxnSpPr>
        <p:spPr>
          <a:xfrm flipH="1">
            <a:off x="8308318" y="3643224"/>
            <a:ext cx="851052" cy="1484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ipse 74">
            <a:extLst>
              <a:ext uri="{FF2B5EF4-FFF2-40B4-BE49-F238E27FC236}">
                <a16:creationId xmlns:a16="http://schemas.microsoft.com/office/drawing/2014/main" id="{6A4EE678-A8DB-CB96-CD3D-85FF40555251}"/>
              </a:ext>
            </a:extLst>
          </p:cNvPr>
          <p:cNvSpPr/>
          <p:nvPr/>
        </p:nvSpPr>
        <p:spPr>
          <a:xfrm>
            <a:off x="8620663" y="5167903"/>
            <a:ext cx="1726721" cy="681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nome_fornecedor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A18B6A8B-3D0E-0A53-D9CB-3CE08D2791EA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9484024" y="3643224"/>
            <a:ext cx="25115" cy="1524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e 77">
            <a:extLst>
              <a:ext uri="{FF2B5EF4-FFF2-40B4-BE49-F238E27FC236}">
                <a16:creationId xmlns:a16="http://schemas.microsoft.com/office/drawing/2014/main" id="{A5CB4F01-AC26-E3E3-26A4-696DA0FE91A3}"/>
              </a:ext>
            </a:extLst>
          </p:cNvPr>
          <p:cNvSpPr/>
          <p:nvPr/>
        </p:nvSpPr>
        <p:spPr>
          <a:xfrm>
            <a:off x="9592170" y="5778266"/>
            <a:ext cx="1726721" cy="681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cnpj_fornecedor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75472395-AA44-8372-6850-CB8187A6C4F3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10071610" y="3623093"/>
            <a:ext cx="383921" cy="2155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ipse 80">
            <a:extLst>
              <a:ext uri="{FF2B5EF4-FFF2-40B4-BE49-F238E27FC236}">
                <a16:creationId xmlns:a16="http://schemas.microsoft.com/office/drawing/2014/main" id="{F42DC2D2-0986-89DF-1CF5-C4DCFFBE7486}"/>
              </a:ext>
            </a:extLst>
          </p:cNvPr>
          <p:cNvSpPr/>
          <p:nvPr/>
        </p:nvSpPr>
        <p:spPr>
          <a:xfrm>
            <a:off x="10666836" y="4248511"/>
            <a:ext cx="1416979" cy="681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 err="1">
                <a:solidFill>
                  <a:schemeClr val="tx1"/>
                </a:solidFill>
              </a:rPr>
              <a:t>telefones_fornecedor</a:t>
            </a:r>
            <a:endParaRPr lang="pt-BR" sz="1500" dirty="0">
              <a:solidFill>
                <a:schemeClr val="tx1"/>
              </a:solidFill>
            </a:endParaRPr>
          </a:p>
        </p:txBody>
      </p: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3692A8AD-C03F-89FE-5D3C-E83EDB607F63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10970268" y="3643224"/>
            <a:ext cx="405058" cy="605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luxograma: Decisão 86">
            <a:extLst>
              <a:ext uri="{FF2B5EF4-FFF2-40B4-BE49-F238E27FC236}">
                <a16:creationId xmlns:a16="http://schemas.microsoft.com/office/drawing/2014/main" id="{131A6924-3260-F458-F2C3-87FCE5BCFE7A}"/>
              </a:ext>
            </a:extLst>
          </p:cNvPr>
          <p:cNvSpPr/>
          <p:nvPr/>
        </p:nvSpPr>
        <p:spPr>
          <a:xfrm>
            <a:off x="5162908" y="2616380"/>
            <a:ext cx="2522507" cy="1171754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89" name="Conector reto 88">
            <a:extLst>
              <a:ext uri="{FF2B5EF4-FFF2-40B4-BE49-F238E27FC236}">
                <a16:creationId xmlns:a16="http://schemas.microsoft.com/office/drawing/2014/main" id="{178C60AA-918B-0CEF-A3E4-037DBF207076}"/>
              </a:ext>
            </a:extLst>
          </p:cNvPr>
          <p:cNvCxnSpPr>
            <a:cxnSpLocks/>
            <a:stCxn id="14" idx="3"/>
            <a:endCxn id="87" idx="1"/>
          </p:cNvCxnSpPr>
          <p:nvPr/>
        </p:nvCxnSpPr>
        <p:spPr>
          <a:xfrm flipV="1">
            <a:off x="4261449" y="3202257"/>
            <a:ext cx="901459" cy="67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84313E07-7B57-2A80-776D-17B380AE8A7B}"/>
              </a:ext>
            </a:extLst>
          </p:cNvPr>
          <p:cNvSpPr txBox="1"/>
          <p:nvPr/>
        </p:nvSpPr>
        <p:spPr>
          <a:xfrm>
            <a:off x="5764529" y="298816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ARMAZENA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BF8ABC60-F468-5BB4-5842-DA83B7DA4F5E}"/>
              </a:ext>
            </a:extLst>
          </p:cNvPr>
          <p:cNvSpPr txBox="1"/>
          <p:nvPr/>
        </p:nvSpPr>
        <p:spPr>
          <a:xfrm>
            <a:off x="8574203" y="28397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n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C269B1FE-AF5D-BFD2-CB49-39065F12E4F1}"/>
              </a:ext>
            </a:extLst>
          </p:cNvPr>
          <p:cNvSpPr txBox="1"/>
          <p:nvPr/>
        </p:nvSpPr>
        <p:spPr>
          <a:xfrm>
            <a:off x="4253314" y="28397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1</a:t>
            </a:r>
          </a:p>
        </p:txBody>
      </p:sp>
      <p:sp>
        <p:nvSpPr>
          <p:cNvPr id="99" name="Fluxograma: Conector 98">
            <a:extLst>
              <a:ext uri="{FF2B5EF4-FFF2-40B4-BE49-F238E27FC236}">
                <a16:creationId xmlns:a16="http://schemas.microsoft.com/office/drawing/2014/main" id="{A40317AE-4FD4-0E6F-3AA9-A707819239A3}"/>
              </a:ext>
            </a:extLst>
          </p:cNvPr>
          <p:cNvSpPr/>
          <p:nvPr/>
        </p:nvSpPr>
        <p:spPr>
          <a:xfrm>
            <a:off x="10520902" y="4147873"/>
            <a:ext cx="1646037" cy="92734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Fluxograma: Conector 100">
            <a:extLst>
              <a:ext uri="{FF2B5EF4-FFF2-40B4-BE49-F238E27FC236}">
                <a16:creationId xmlns:a16="http://schemas.microsoft.com/office/drawing/2014/main" id="{EAEC9076-9C88-DEA9-9517-EE86E2149110}"/>
              </a:ext>
            </a:extLst>
          </p:cNvPr>
          <p:cNvSpPr/>
          <p:nvPr/>
        </p:nvSpPr>
        <p:spPr>
          <a:xfrm>
            <a:off x="3696692" y="3772980"/>
            <a:ext cx="1921260" cy="92734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Fluxograma: Conector 101">
            <a:extLst>
              <a:ext uri="{FF2B5EF4-FFF2-40B4-BE49-F238E27FC236}">
                <a16:creationId xmlns:a16="http://schemas.microsoft.com/office/drawing/2014/main" id="{94911BEA-077B-2EC1-F27D-1660A8B937C3}"/>
              </a:ext>
            </a:extLst>
          </p:cNvPr>
          <p:cNvSpPr/>
          <p:nvPr/>
        </p:nvSpPr>
        <p:spPr>
          <a:xfrm>
            <a:off x="751936" y="3788135"/>
            <a:ext cx="1964431" cy="1141864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09533CC-66B2-53AA-0FD9-AC06BD549C06}"/>
              </a:ext>
            </a:extLst>
          </p:cNvPr>
          <p:cNvSpPr txBox="1"/>
          <p:nvPr/>
        </p:nvSpPr>
        <p:spPr>
          <a:xfrm>
            <a:off x="86264" y="86832"/>
            <a:ext cx="3943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u="sng" dirty="0"/>
              <a:t>RESOLUÇÃO QUESTÃO 1: 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8C0C6D8F-0D8F-DE2D-80FF-DD512E85FF7B}"/>
              </a:ext>
            </a:extLst>
          </p:cNvPr>
          <p:cNvCxnSpPr>
            <a:stCxn id="87" idx="3"/>
            <a:endCxn id="45" idx="1"/>
          </p:cNvCxnSpPr>
          <p:nvPr/>
        </p:nvCxnSpPr>
        <p:spPr>
          <a:xfrm>
            <a:off x="7685415" y="3202257"/>
            <a:ext cx="1238975" cy="67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95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25E2017-B9B4-99DC-0A11-8D52E6FCF63F}"/>
              </a:ext>
            </a:extLst>
          </p:cNvPr>
          <p:cNvSpPr/>
          <p:nvPr/>
        </p:nvSpPr>
        <p:spPr>
          <a:xfrm>
            <a:off x="86265" y="1596581"/>
            <a:ext cx="3112903" cy="372661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E3CF0AC-61C0-B723-D09C-703917DB0E90}"/>
              </a:ext>
            </a:extLst>
          </p:cNvPr>
          <p:cNvSpPr txBox="1"/>
          <p:nvPr/>
        </p:nvSpPr>
        <p:spPr>
          <a:xfrm>
            <a:off x="86264" y="1596581"/>
            <a:ext cx="3187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GALPÃO DE ARMAZENAMENTO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3205F5D-7136-BCAF-6C70-009004CF9587}"/>
              </a:ext>
            </a:extLst>
          </p:cNvPr>
          <p:cNvCxnSpPr/>
          <p:nvPr/>
        </p:nvCxnSpPr>
        <p:spPr>
          <a:xfrm>
            <a:off x="86264" y="1965913"/>
            <a:ext cx="31129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43F19A47-DCF2-E3AC-350F-A1E4F9B0F830}"/>
              </a:ext>
            </a:extLst>
          </p:cNvPr>
          <p:cNvSpPr txBox="1"/>
          <p:nvPr/>
        </p:nvSpPr>
        <p:spPr>
          <a:xfrm>
            <a:off x="124467" y="2049469"/>
            <a:ext cx="29071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u="sng" dirty="0"/>
              <a:t>id (PK)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capacidade_em_metros_quadrados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tipos_de_produtos_permitidos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endereco_completo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9078404-0DF5-E61C-9B4A-7B6F1E9B3F42}"/>
              </a:ext>
            </a:extLst>
          </p:cNvPr>
          <p:cNvSpPr/>
          <p:nvPr/>
        </p:nvSpPr>
        <p:spPr>
          <a:xfrm>
            <a:off x="8347494" y="1061049"/>
            <a:ext cx="3112903" cy="48566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AC01CCE-AFDE-1B5E-F418-D45A732EBEF2}"/>
              </a:ext>
            </a:extLst>
          </p:cNvPr>
          <p:cNvSpPr txBox="1"/>
          <p:nvPr/>
        </p:nvSpPr>
        <p:spPr>
          <a:xfrm>
            <a:off x="8347493" y="1061049"/>
            <a:ext cx="2232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	   PRODUTO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94E9C665-5458-3CC3-DB62-2BAAB96C37C8}"/>
              </a:ext>
            </a:extLst>
          </p:cNvPr>
          <p:cNvCxnSpPr/>
          <p:nvPr/>
        </p:nvCxnSpPr>
        <p:spPr>
          <a:xfrm>
            <a:off x="8347493" y="1430381"/>
            <a:ext cx="31129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7ED354-306F-2F18-AE75-1FA62A3128AF}"/>
              </a:ext>
            </a:extLst>
          </p:cNvPr>
          <p:cNvSpPr txBox="1"/>
          <p:nvPr/>
        </p:nvSpPr>
        <p:spPr>
          <a:xfrm>
            <a:off x="8385696" y="1297868"/>
            <a:ext cx="2907102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u="sng" dirty="0"/>
              <a:t>id (PK)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nome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err="1"/>
              <a:t>descricao</a:t>
            </a:r>
            <a:endParaRPr lang="pt-B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err="1"/>
              <a:t>tipo_de_produto</a:t>
            </a:r>
            <a:endParaRPr lang="pt-B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err="1"/>
              <a:t>lote_do_produto</a:t>
            </a:r>
            <a:endParaRPr lang="pt-B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err="1"/>
              <a:t>data_de_armazenagem</a:t>
            </a:r>
            <a:endParaRPr lang="pt-B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u="sng" dirty="0" err="1"/>
              <a:t>id_fornecedor</a:t>
            </a:r>
            <a:endParaRPr lang="pt-BR" u="sng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err="1"/>
              <a:t>nome_fornecedor</a:t>
            </a:r>
            <a:endParaRPr lang="pt-B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err="1"/>
              <a:t>cnpj_fornecedor</a:t>
            </a:r>
            <a:endParaRPr lang="pt-B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err="1"/>
              <a:t>telefones_fornecedor</a:t>
            </a:r>
            <a:endParaRPr lang="pt-B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u="sng" dirty="0" err="1"/>
              <a:t>id_galpao</a:t>
            </a:r>
            <a:endParaRPr lang="pt-BR" u="sng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2ED8C36-8003-25C9-0743-A2356F29D9FB}"/>
              </a:ext>
            </a:extLst>
          </p:cNvPr>
          <p:cNvSpPr txBox="1"/>
          <p:nvPr/>
        </p:nvSpPr>
        <p:spPr>
          <a:xfrm>
            <a:off x="7964568" y="30596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n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4918469-0EA8-BA52-85B2-11A8395A3986}"/>
              </a:ext>
            </a:extLst>
          </p:cNvPr>
          <p:cNvSpPr txBox="1"/>
          <p:nvPr/>
        </p:nvSpPr>
        <p:spPr>
          <a:xfrm>
            <a:off x="3236583" y="309055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1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6A766C3-F8F8-A0B7-B92A-D291DAAA0A91}"/>
              </a:ext>
            </a:extLst>
          </p:cNvPr>
          <p:cNvSpPr txBox="1"/>
          <p:nvPr/>
        </p:nvSpPr>
        <p:spPr>
          <a:xfrm>
            <a:off x="86264" y="86832"/>
            <a:ext cx="3943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u="sng" dirty="0"/>
              <a:t>RESOLUÇÃO QUESTÃO 2: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AC9CDDD-5EA0-E413-A37D-8F48DED298A8}"/>
              </a:ext>
            </a:extLst>
          </p:cNvPr>
          <p:cNvSpPr/>
          <p:nvPr/>
        </p:nvSpPr>
        <p:spPr>
          <a:xfrm>
            <a:off x="4430837" y="2553837"/>
            <a:ext cx="2598371" cy="147732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B7DF0E1-8F0C-F711-4E01-903DB830B50C}"/>
              </a:ext>
            </a:extLst>
          </p:cNvPr>
          <p:cNvSpPr txBox="1"/>
          <p:nvPr/>
        </p:nvSpPr>
        <p:spPr>
          <a:xfrm>
            <a:off x="5022828" y="2553836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ARMAZENA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EAF7DFC-7953-6324-58FD-0A73FF3E236A}"/>
              </a:ext>
            </a:extLst>
          </p:cNvPr>
          <p:cNvCxnSpPr>
            <a:cxnSpLocks/>
          </p:cNvCxnSpPr>
          <p:nvPr/>
        </p:nvCxnSpPr>
        <p:spPr>
          <a:xfrm>
            <a:off x="4430836" y="2923168"/>
            <a:ext cx="2598372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A5A3CD7-32CD-B34D-A5E3-AA5C5670EDAA}"/>
              </a:ext>
            </a:extLst>
          </p:cNvPr>
          <p:cNvSpPr txBox="1"/>
          <p:nvPr/>
        </p:nvSpPr>
        <p:spPr>
          <a:xfrm>
            <a:off x="4469039" y="3006724"/>
            <a:ext cx="2445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u="sng" dirty="0" err="1"/>
              <a:t>id_galpao</a:t>
            </a:r>
            <a:r>
              <a:rPr lang="pt-BR" u="sng" dirty="0"/>
              <a:t> (PK, FK)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u="sng" dirty="0" err="1"/>
              <a:t>id_produto</a:t>
            </a:r>
            <a:r>
              <a:rPr lang="pt-BR" u="sng" dirty="0"/>
              <a:t> (PK, FK)</a:t>
            </a:r>
            <a:endParaRPr lang="pt-BR" dirty="0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F6EFBEAB-CBC5-9196-4230-7AFEFE5045A9}"/>
              </a:ext>
            </a:extLst>
          </p:cNvPr>
          <p:cNvCxnSpPr>
            <a:stCxn id="4" idx="3"/>
          </p:cNvCxnSpPr>
          <p:nvPr/>
        </p:nvCxnSpPr>
        <p:spPr>
          <a:xfrm>
            <a:off x="3199168" y="3459887"/>
            <a:ext cx="12316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E18952AF-5A75-7ECF-E018-4E7205FA62D2}"/>
              </a:ext>
            </a:extLst>
          </p:cNvPr>
          <p:cNvCxnSpPr>
            <a:cxnSpLocks/>
          </p:cNvCxnSpPr>
          <p:nvPr/>
        </p:nvCxnSpPr>
        <p:spPr>
          <a:xfrm>
            <a:off x="7029208" y="3429000"/>
            <a:ext cx="13182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935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25E2017-B9B4-99DC-0A11-8D52E6FCF63F}"/>
              </a:ext>
            </a:extLst>
          </p:cNvPr>
          <p:cNvSpPr/>
          <p:nvPr/>
        </p:nvSpPr>
        <p:spPr>
          <a:xfrm>
            <a:off x="486529" y="698196"/>
            <a:ext cx="2803740" cy="31725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E3CF0AC-61C0-B723-D09C-703917DB0E90}"/>
              </a:ext>
            </a:extLst>
          </p:cNvPr>
          <p:cNvSpPr txBox="1"/>
          <p:nvPr/>
        </p:nvSpPr>
        <p:spPr>
          <a:xfrm>
            <a:off x="576244" y="728974"/>
            <a:ext cx="2524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GALPÃO DE ARMAZENAMENTO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3205F5D-7136-BCAF-6C70-009004CF9587}"/>
              </a:ext>
            </a:extLst>
          </p:cNvPr>
          <p:cNvCxnSpPr>
            <a:cxnSpLocks/>
          </p:cNvCxnSpPr>
          <p:nvPr/>
        </p:nvCxnSpPr>
        <p:spPr>
          <a:xfrm>
            <a:off x="486527" y="1067528"/>
            <a:ext cx="2803742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43F19A47-DCF2-E3AC-350F-A1E4F9B0F830}"/>
              </a:ext>
            </a:extLst>
          </p:cNvPr>
          <p:cNvSpPr txBox="1"/>
          <p:nvPr/>
        </p:nvSpPr>
        <p:spPr>
          <a:xfrm>
            <a:off x="528800" y="1163270"/>
            <a:ext cx="2777244" cy="255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u="sng" dirty="0"/>
              <a:t>id (PK)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/>
              <a:t>nome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 err="1"/>
              <a:t>capacidade_em_metros_quadrados</a:t>
            </a:r>
            <a:endParaRPr lang="pt-B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/>
              <a:t>rua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/>
              <a:t>numero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/>
              <a:t>bairro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 err="1"/>
              <a:t>municipio</a:t>
            </a:r>
            <a:endParaRPr lang="pt-B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/>
              <a:t>estado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/>
              <a:t>cep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9078404-0DF5-E61C-9B4A-7B6F1E9B3F42}"/>
              </a:ext>
            </a:extLst>
          </p:cNvPr>
          <p:cNvSpPr/>
          <p:nvPr/>
        </p:nvSpPr>
        <p:spPr>
          <a:xfrm>
            <a:off x="7419291" y="698197"/>
            <a:ext cx="2300996" cy="281059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AC01CCE-AFDE-1B5E-F418-D45A732EBEF2}"/>
              </a:ext>
            </a:extLst>
          </p:cNvPr>
          <p:cNvSpPr txBox="1"/>
          <p:nvPr/>
        </p:nvSpPr>
        <p:spPr>
          <a:xfrm>
            <a:off x="7980389" y="667419"/>
            <a:ext cx="149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   </a:t>
            </a:r>
            <a:r>
              <a:rPr lang="pt-BR" sz="1400" b="1" dirty="0"/>
              <a:t>PRODUTO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94E9C665-5458-3CC3-DB62-2BAAB96C37C8}"/>
              </a:ext>
            </a:extLst>
          </p:cNvPr>
          <p:cNvCxnSpPr>
            <a:cxnSpLocks/>
          </p:cNvCxnSpPr>
          <p:nvPr/>
        </p:nvCxnSpPr>
        <p:spPr>
          <a:xfrm>
            <a:off x="7419289" y="1067528"/>
            <a:ext cx="2300996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7ED354-306F-2F18-AE75-1FA62A3128AF}"/>
              </a:ext>
            </a:extLst>
          </p:cNvPr>
          <p:cNvSpPr txBox="1"/>
          <p:nvPr/>
        </p:nvSpPr>
        <p:spPr>
          <a:xfrm>
            <a:off x="7522189" y="1239701"/>
            <a:ext cx="2148872" cy="240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u="sng" dirty="0"/>
              <a:t>id (PK)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/>
              <a:t>nome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 err="1"/>
              <a:t>descricao</a:t>
            </a:r>
            <a:endParaRPr lang="pt-B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 err="1"/>
              <a:t>tipo_de_produto</a:t>
            </a:r>
            <a:endParaRPr lang="pt-B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 err="1"/>
              <a:t>lote_do_produto</a:t>
            </a:r>
            <a:endParaRPr lang="pt-B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 err="1"/>
              <a:t>data_de_armazenagem</a:t>
            </a:r>
            <a:endParaRPr lang="pt-B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u="sng" dirty="0" err="1"/>
              <a:t>id_fornecedor</a:t>
            </a:r>
            <a:r>
              <a:rPr lang="pt-BR" sz="1200" u="sng" dirty="0"/>
              <a:t> (FK)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E32E1E5-60C9-FFD3-CCE2-95C174EDA60B}"/>
              </a:ext>
            </a:extLst>
          </p:cNvPr>
          <p:cNvSpPr/>
          <p:nvPr/>
        </p:nvSpPr>
        <p:spPr>
          <a:xfrm>
            <a:off x="3850798" y="698196"/>
            <a:ext cx="1811736" cy="13612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19D7112-C0ED-880A-EF29-6E509A701ED2}"/>
              </a:ext>
            </a:extLst>
          </p:cNvPr>
          <p:cNvSpPr txBox="1"/>
          <p:nvPr/>
        </p:nvSpPr>
        <p:spPr>
          <a:xfrm>
            <a:off x="4205233" y="740335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ARMAZENA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F7C7F8CD-50E0-3BCA-EA17-0D54EDA65F2C}"/>
              </a:ext>
            </a:extLst>
          </p:cNvPr>
          <p:cNvCxnSpPr>
            <a:cxnSpLocks/>
          </p:cNvCxnSpPr>
          <p:nvPr/>
        </p:nvCxnSpPr>
        <p:spPr>
          <a:xfrm>
            <a:off x="3850796" y="1067528"/>
            <a:ext cx="18117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B04CE8A1-BC4C-AE0A-A62E-D34D619C0C4C}"/>
              </a:ext>
            </a:extLst>
          </p:cNvPr>
          <p:cNvSpPr txBox="1"/>
          <p:nvPr/>
        </p:nvSpPr>
        <p:spPr>
          <a:xfrm>
            <a:off x="3910105" y="1164673"/>
            <a:ext cx="1683918" cy="89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u="sng" dirty="0" err="1"/>
              <a:t>id_produto</a:t>
            </a:r>
            <a:r>
              <a:rPr lang="pt-BR" sz="1200" u="sng" dirty="0"/>
              <a:t> (PK, FK)</a:t>
            </a:r>
            <a:endParaRPr lang="pt-B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u="sng" dirty="0" err="1"/>
              <a:t>id_galpao</a:t>
            </a:r>
            <a:r>
              <a:rPr lang="pt-BR" sz="1200" u="sng" dirty="0"/>
              <a:t> (PK, FK)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u="sng" dirty="0"/>
              <a:t>quantidade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AC3C4A48-C9E7-F98B-3511-49594806BC49}"/>
              </a:ext>
            </a:extLst>
          </p:cNvPr>
          <p:cNvCxnSpPr>
            <a:cxnSpLocks/>
          </p:cNvCxnSpPr>
          <p:nvPr/>
        </p:nvCxnSpPr>
        <p:spPr>
          <a:xfrm>
            <a:off x="3290269" y="2774516"/>
            <a:ext cx="14465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ACD915A-304D-92EF-2168-E64B2B7D20A1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4752064" y="2059405"/>
            <a:ext cx="0" cy="7151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B16925FF-8819-82F9-27E9-6CDFA9DA68E9}"/>
              </a:ext>
            </a:extLst>
          </p:cNvPr>
          <p:cNvSpPr/>
          <p:nvPr/>
        </p:nvSpPr>
        <p:spPr>
          <a:xfrm>
            <a:off x="7646782" y="4386778"/>
            <a:ext cx="1811736" cy="139849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590D178-82B4-CC51-B5CA-56D9C3A69CD2}"/>
              </a:ext>
            </a:extLst>
          </p:cNvPr>
          <p:cNvSpPr txBox="1"/>
          <p:nvPr/>
        </p:nvSpPr>
        <p:spPr>
          <a:xfrm>
            <a:off x="7986308" y="4441706"/>
            <a:ext cx="1233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FORNECEDOR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C5A2EF73-D00E-1682-CA10-7A2339CE02E4}"/>
              </a:ext>
            </a:extLst>
          </p:cNvPr>
          <p:cNvCxnSpPr>
            <a:cxnSpLocks/>
          </p:cNvCxnSpPr>
          <p:nvPr/>
        </p:nvCxnSpPr>
        <p:spPr>
          <a:xfrm>
            <a:off x="7646780" y="4756110"/>
            <a:ext cx="18117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AA7DC41-4E21-2DDC-A222-5F85D8A24652}"/>
              </a:ext>
            </a:extLst>
          </p:cNvPr>
          <p:cNvSpPr txBox="1"/>
          <p:nvPr/>
        </p:nvSpPr>
        <p:spPr>
          <a:xfrm>
            <a:off x="7706089" y="4853255"/>
            <a:ext cx="1683918" cy="89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u="sng" dirty="0"/>
              <a:t>id (PK)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/>
              <a:t>Nome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 err="1"/>
              <a:t>cnpj</a:t>
            </a:r>
            <a:endParaRPr lang="pt-BR" sz="1200" dirty="0"/>
          </a:p>
        </p:txBody>
      </p: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653F54BD-0F9C-8553-941F-99FF3ECDDA7C}"/>
              </a:ext>
            </a:extLst>
          </p:cNvPr>
          <p:cNvCxnSpPr>
            <a:stCxn id="2" idx="3"/>
            <a:endCxn id="10" idx="1"/>
          </p:cNvCxnSpPr>
          <p:nvPr/>
        </p:nvCxnSpPr>
        <p:spPr>
          <a:xfrm>
            <a:off x="5662534" y="1378799"/>
            <a:ext cx="1756757" cy="72469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4F60E111-7B3C-CF6D-211F-D004663ED7C2}"/>
              </a:ext>
            </a:extLst>
          </p:cNvPr>
          <p:cNvCxnSpPr>
            <a:endCxn id="16" idx="0"/>
          </p:cNvCxnSpPr>
          <p:nvPr/>
        </p:nvCxnSpPr>
        <p:spPr>
          <a:xfrm>
            <a:off x="8596625" y="3508795"/>
            <a:ext cx="0" cy="877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255694A-C83F-6BF1-5A89-1FEC96AE9F00}"/>
              </a:ext>
            </a:extLst>
          </p:cNvPr>
          <p:cNvSpPr txBox="1"/>
          <p:nvPr/>
        </p:nvSpPr>
        <p:spPr>
          <a:xfrm>
            <a:off x="249196" y="4769642"/>
            <a:ext cx="60424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Normalizações: </a:t>
            </a:r>
          </a:p>
          <a:p>
            <a:endParaRPr lang="pt-B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Transformar a coluna “endereço” em 6 atributos distintos para os dados terem significado anatômicos atendendo a 1FN;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Criar uma nova entidade chamada “FORNECEDOR” com os dados dos fornecedores atendendo a 2FN;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Criar uma nova entidade “TELEFONES” com os telefones de um determinado fornecedor atendendo a 1FN;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Criar uma entidade chamada “TIPO PRODUTO” para armazenar os diferentes tipos de produtos que um galpão pode armazenar atendendo assim a 1FN.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E6E85A9D-3DC1-1C58-2232-EF42592216BA}"/>
              </a:ext>
            </a:extLst>
          </p:cNvPr>
          <p:cNvSpPr/>
          <p:nvPr/>
        </p:nvSpPr>
        <p:spPr>
          <a:xfrm>
            <a:off x="10173734" y="4559719"/>
            <a:ext cx="1811736" cy="10189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E6A24CB-19E9-3965-F262-CAFE9814AB6A}"/>
              </a:ext>
            </a:extLst>
          </p:cNvPr>
          <p:cNvSpPr txBox="1"/>
          <p:nvPr/>
        </p:nvSpPr>
        <p:spPr>
          <a:xfrm>
            <a:off x="10573385" y="4590496"/>
            <a:ext cx="1233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TELEFONES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28E080DE-7BF0-15FF-47A9-0255E78B9D2E}"/>
              </a:ext>
            </a:extLst>
          </p:cNvPr>
          <p:cNvCxnSpPr>
            <a:cxnSpLocks/>
          </p:cNvCxnSpPr>
          <p:nvPr/>
        </p:nvCxnSpPr>
        <p:spPr>
          <a:xfrm>
            <a:off x="10173732" y="4929050"/>
            <a:ext cx="18117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C5BC70B2-2A53-D339-1FDF-C5F3BACB0236}"/>
              </a:ext>
            </a:extLst>
          </p:cNvPr>
          <p:cNvSpPr txBox="1"/>
          <p:nvPr/>
        </p:nvSpPr>
        <p:spPr>
          <a:xfrm>
            <a:off x="10120153" y="4882063"/>
            <a:ext cx="1918895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u="sng" dirty="0" err="1"/>
              <a:t>id_fornecedor</a:t>
            </a:r>
            <a:r>
              <a:rPr lang="pt-BR" sz="1200" u="sng" dirty="0"/>
              <a:t> (PK, FK)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u="sng" dirty="0"/>
              <a:t>telefone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28EFEAF5-AB78-DF36-976B-07833A0E3208}"/>
              </a:ext>
            </a:extLst>
          </p:cNvPr>
          <p:cNvCxnSpPr>
            <a:cxnSpLocks/>
          </p:cNvCxnSpPr>
          <p:nvPr/>
        </p:nvCxnSpPr>
        <p:spPr>
          <a:xfrm>
            <a:off x="9458518" y="5190930"/>
            <a:ext cx="7152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37">
            <a:extLst>
              <a:ext uri="{FF2B5EF4-FFF2-40B4-BE49-F238E27FC236}">
                <a16:creationId xmlns:a16="http://schemas.microsoft.com/office/drawing/2014/main" id="{CA31AFD4-6086-9881-A2E9-5AC4A695445B}"/>
              </a:ext>
            </a:extLst>
          </p:cNvPr>
          <p:cNvSpPr/>
          <p:nvPr/>
        </p:nvSpPr>
        <p:spPr>
          <a:xfrm>
            <a:off x="4278544" y="3221878"/>
            <a:ext cx="1811736" cy="13612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1C39D3A0-65DE-F9EE-041E-77F655ABC671}"/>
              </a:ext>
            </a:extLst>
          </p:cNvPr>
          <p:cNvSpPr txBox="1"/>
          <p:nvPr/>
        </p:nvSpPr>
        <p:spPr>
          <a:xfrm>
            <a:off x="4529765" y="3271615"/>
            <a:ext cx="1332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TIPO PRODUTO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FF8F662D-9CDC-3450-DE29-B2A394F9B5A2}"/>
              </a:ext>
            </a:extLst>
          </p:cNvPr>
          <p:cNvCxnSpPr>
            <a:cxnSpLocks/>
          </p:cNvCxnSpPr>
          <p:nvPr/>
        </p:nvCxnSpPr>
        <p:spPr>
          <a:xfrm>
            <a:off x="4278542" y="3591210"/>
            <a:ext cx="18117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15B097E-C82C-81B1-5483-5C4860868E70}"/>
              </a:ext>
            </a:extLst>
          </p:cNvPr>
          <p:cNvSpPr txBox="1"/>
          <p:nvPr/>
        </p:nvSpPr>
        <p:spPr>
          <a:xfrm>
            <a:off x="4337851" y="3688355"/>
            <a:ext cx="1683918" cy="89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u="sng" dirty="0" err="1"/>
              <a:t>id_produto</a:t>
            </a:r>
            <a:r>
              <a:rPr lang="pt-BR" sz="1200" u="sng" dirty="0"/>
              <a:t> (PK, FK)</a:t>
            </a:r>
            <a:endParaRPr lang="pt-B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u="sng" dirty="0" err="1"/>
              <a:t>id_galpao</a:t>
            </a:r>
            <a:r>
              <a:rPr lang="pt-BR" sz="1200" u="sng" dirty="0"/>
              <a:t> (PK, FK)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u="sng" dirty="0" err="1"/>
              <a:t>tipo_produto</a:t>
            </a:r>
            <a:r>
              <a:rPr lang="pt-BR" sz="1200" u="sng" dirty="0"/>
              <a:t> (FK)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A9CD81B4-106F-81E5-8B33-8F7C9BC46B02}"/>
              </a:ext>
            </a:extLst>
          </p:cNvPr>
          <p:cNvCxnSpPr>
            <a:cxnSpLocks/>
          </p:cNvCxnSpPr>
          <p:nvPr/>
        </p:nvCxnSpPr>
        <p:spPr>
          <a:xfrm>
            <a:off x="1892122" y="3870764"/>
            <a:ext cx="0" cy="3388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3708899E-2599-FFDB-12BA-12F539B3B6DD}"/>
              </a:ext>
            </a:extLst>
          </p:cNvPr>
          <p:cNvCxnSpPr/>
          <p:nvPr/>
        </p:nvCxnSpPr>
        <p:spPr>
          <a:xfrm>
            <a:off x="1892122" y="4209608"/>
            <a:ext cx="23864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: Angulado 48">
            <a:extLst>
              <a:ext uri="{FF2B5EF4-FFF2-40B4-BE49-F238E27FC236}">
                <a16:creationId xmlns:a16="http://schemas.microsoft.com/office/drawing/2014/main" id="{B5907928-B243-D38C-2B82-3E90E322D626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6090280" y="2774516"/>
            <a:ext cx="1329009" cy="112796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01E7E1AA-6FFA-E5E0-A0EF-DB76430EF70C}"/>
              </a:ext>
            </a:extLst>
          </p:cNvPr>
          <p:cNvSpPr txBox="1"/>
          <p:nvPr/>
        </p:nvSpPr>
        <p:spPr>
          <a:xfrm>
            <a:off x="86264" y="86832"/>
            <a:ext cx="3943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u="sng" dirty="0"/>
              <a:t>RESOLUÇÃO QUESTÃO 3: </a:t>
            </a:r>
          </a:p>
        </p:txBody>
      </p:sp>
    </p:spTree>
    <p:extLst>
      <p:ext uri="{BB962C8B-B14F-4D97-AF65-F5344CB8AC3E}">
        <p14:creationId xmlns:p14="http://schemas.microsoft.com/office/powerpoint/2010/main" val="79289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8E3EC07D-43F6-FB24-867A-06646B544E8C}"/>
              </a:ext>
            </a:extLst>
          </p:cNvPr>
          <p:cNvSpPr/>
          <p:nvPr/>
        </p:nvSpPr>
        <p:spPr>
          <a:xfrm>
            <a:off x="1923691" y="2794958"/>
            <a:ext cx="2337758" cy="8281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ATOR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B0BB128C-1FA0-57A6-CA24-41506FEB1F3A}"/>
              </a:ext>
            </a:extLst>
          </p:cNvPr>
          <p:cNvSpPr/>
          <p:nvPr/>
        </p:nvSpPr>
        <p:spPr>
          <a:xfrm>
            <a:off x="1298272" y="914968"/>
            <a:ext cx="2310441" cy="6814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nome_artistico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111D8C3-4583-A176-D7B8-42938871B515}"/>
              </a:ext>
            </a:extLst>
          </p:cNvPr>
          <p:cNvSpPr/>
          <p:nvPr/>
        </p:nvSpPr>
        <p:spPr>
          <a:xfrm>
            <a:off x="751936" y="1856116"/>
            <a:ext cx="1181819" cy="681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u="sng" dirty="0">
                <a:solidFill>
                  <a:schemeClr val="tx1"/>
                </a:solidFill>
              </a:rPr>
              <a:t>id (PK)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C13A96D7-1786-4EEE-8758-4D51648C11F6}"/>
              </a:ext>
            </a:extLst>
          </p:cNvPr>
          <p:cNvSpPr/>
          <p:nvPr/>
        </p:nvSpPr>
        <p:spPr>
          <a:xfrm>
            <a:off x="1449238" y="3880448"/>
            <a:ext cx="1181819" cy="9411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idade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9F01D37D-A78F-C717-717F-E0B483BC1A47}"/>
              </a:ext>
            </a:extLst>
          </p:cNvPr>
          <p:cNvCxnSpPr>
            <a:stCxn id="17" idx="5"/>
          </p:cNvCxnSpPr>
          <p:nvPr/>
        </p:nvCxnSpPr>
        <p:spPr>
          <a:xfrm>
            <a:off x="1760682" y="2437802"/>
            <a:ext cx="473560" cy="357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DE213433-19FB-E895-E6F6-8474AC3CA049}"/>
              </a:ext>
            </a:extLst>
          </p:cNvPr>
          <p:cNvCxnSpPr>
            <a:cxnSpLocks/>
            <a:stCxn id="16" idx="4"/>
            <a:endCxn id="14" idx="0"/>
          </p:cNvCxnSpPr>
          <p:nvPr/>
        </p:nvCxnSpPr>
        <p:spPr>
          <a:xfrm>
            <a:off x="2453493" y="1596456"/>
            <a:ext cx="639077" cy="1198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417D84BF-A47E-0191-EE64-690D0EBD24A3}"/>
              </a:ext>
            </a:extLst>
          </p:cNvPr>
          <p:cNvCxnSpPr>
            <a:cxnSpLocks/>
            <a:endCxn id="18" idx="7"/>
          </p:cNvCxnSpPr>
          <p:nvPr/>
        </p:nvCxnSpPr>
        <p:spPr>
          <a:xfrm flipH="1">
            <a:off x="2457984" y="3623093"/>
            <a:ext cx="58771" cy="395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BCAE8D3F-D4D7-3033-3522-0866772F4B9B}"/>
              </a:ext>
            </a:extLst>
          </p:cNvPr>
          <p:cNvSpPr/>
          <p:nvPr/>
        </p:nvSpPr>
        <p:spPr>
          <a:xfrm>
            <a:off x="8924390" y="2794957"/>
            <a:ext cx="2337758" cy="8281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FILME</a:t>
            </a: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31332036-3F91-D572-9A2E-FF4EF5168C8B}"/>
              </a:ext>
            </a:extLst>
          </p:cNvPr>
          <p:cNvSpPr/>
          <p:nvPr/>
        </p:nvSpPr>
        <p:spPr>
          <a:xfrm>
            <a:off x="7857231" y="1856116"/>
            <a:ext cx="1181819" cy="681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u="sng" dirty="0">
                <a:solidFill>
                  <a:schemeClr val="tx1"/>
                </a:solidFill>
              </a:rPr>
              <a:t>id (PK)</a:t>
            </a: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00EA9CC3-BF2C-89FD-831B-84F3F85D6D91}"/>
              </a:ext>
            </a:extLst>
          </p:cNvPr>
          <p:cNvCxnSpPr>
            <a:stCxn id="46" idx="5"/>
          </p:cNvCxnSpPr>
          <p:nvPr/>
        </p:nvCxnSpPr>
        <p:spPr>
          <a:xfrm>
            <a:off x="8865977" y="2437802"/>
            <a:ext cx="473560" cy="357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ipse 47">
            <a:extLst>
              <a:ext uri="{FF2B5EF4-FFF2-40B4-BE49-F238E27FC236}">
                <a16:creationId xmlns:a16="http://schemas.microsoft.com/office/drawing/2014/main" id="{FA111E6D-1046-7C1C-7F2C-00E1FF56E04D}"/>
              </a:ext>
            </a:extLst>
          </p:cNvPr>
          <p:cNvSpPr/>
          <p:nvPr/>
        </p:nvSpPr>
        <p:spPr>
          <a:xfrm>
            <a:off x="10991495" y="1587258"/>
            <a:ext cx="1181819" cy="681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nome</a:t>
            </a:r>
          </a:p>
        </p:txBody>
      </p: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B7E39EA4-9F77-9956-2D7E-BAA911E0D656}"/>
              </a:ext>
            </a:extLst>
          </p:cNvPr>
          <p:cNvCxnSpPr>
            <a:cxnSpLocks/>
            <a:stCxn id="48" idx="4"/>
          </p:cNvCxnSpPr>
          <p:nvPr/>
        </p:nvCxnSpPr>
        <p:spPr>
          <a:xfrm flipH="1">
            <a:off x="11145328" y="2268745"/>
            <a:ext cx="437077" cy="526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ipse 50">
            <a:extLst>
              <a:ext uri="{FF2B5EF4-FFF2-40B4-BE49-F238E27FC236}">
                <a16:creationId xmlns:a16="http://schemas.microsoft.com/office/drawing/2014/main" id="{3B54E4F5-8BB3-34B4-EF38-6F0246B094FF}"/>
              </a:ext>
            </a:extLst>
          </p:cNvPr>
          <p:cNvSpPr/>
          <p:nvPr/>
        </p:nvSpPr>
        <p:spPr>
          <a:xfrm>
            <a:off x="9001837" y="1273760"/>
            <a:ext cx="1547724" cy="681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descricao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4DA5825F-DF3A-EB0D-9DB1-6B11DDE1C283}"/>
              </a:ext>
            </a:extLst>
          </p:cNvPr>
          <p:cNvCxnSpPr>
            <a:cxnSpLocks/>
          </p:cNvCxnSpPr>
          <p:nvPr/>
        </p:nvCxnSpPr>
        <p:spPr>
          <a:xfrm>
            <a:off x="9956320" y="1947412"/>
            <a:ext cx="182952" cy="866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ipse 59">
            <a:extLst>
              <a:ext uri="{FF2B5EF4-FFF2-40B4-BE49-F238E27FC236}">
                <a16:creationId xmlns:a16="http://schemas.microsoft.com/office/drawing/2014/main" id="{DFD3EAD3-9ED9-4376-D8D1-5C986DA49540}"/>
              </a:ext>
            </a:extLst>
          </p:cNvPr>
          <p:cNvSpPr/>
          <p:nvPr/>
        </p:nvSpPr>
        <p:spPr>
          <a:xfrm>
            <a:off x="9408678" y="4288911"/>
            <a:ext cx="1547724" cy="681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genero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E308E55D-306F-A6D7-27F7-45661036A8BF}"/>
              </a:ext>
            </a:extLst>
          </p:cNvPr>
          <p:cNvCxnSpPr>
            <a:cxnSpLocks/>
            <a:stCxn id="60" idx="0"/>
            <a:endCxn id="45" idx="2"/>
          </p:cNvCxnSpPr>
          <p:nvPr/>
        </p:nvCxnSpPr>
        <p:spPr>
          <a:xfrm flipH="1" flipV="1">
            <a:off x="10093269" y="3623093"/>
            <a:ext cx="89271" cy="66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luxograma: Decisão 86">
            <a:extLst>
              <a:ext uri="{FF2B5EF4-FFF2-40B4-BE49-F238E27FC236}">
                <a16:creationId xmlns:a16="http://schemas.microsoft.com/office/drawing/2014/main" id="{131A6924-3260-F458-F2C3-87FCE5BCFE7A}"/>
              </a:ext>
            </a:extLst>
          </p:cNvPr>
          <p:cNvSpPr/>
          <p:nvPr/>
        </p:nvSpPr>
        <p:spPr>
          <a:xfrm>
            <a:off x="5162908" y="2616380"/>
            <a:ext cx="2522507" cy="1171754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89" name="Conector reto 88">
            <a:extLst>
              <a:ext uri="{FF2B5EF4-FFF2-40B4-BE49-F238E27FC236}">
                <a16:creationId xmlns:a16="http://schemas.microsoft.com/office/drawing/2014/main" id="{178C60AA-918B-0CEF-A3E4-037DBF207076}"/>
              </a:ext>
            </a:extLst>
          </p:cNvPr>
          <p:cNvCxnSpPr>
            <a:cxnSpLocks/>
            <a:stCxn id="14" idx="3"/>
            <a:endCxn id="87" idx="1"/>
          </p:cNvCxnSpPr>
          <p:nvPr/>
        </p:nvCxnSpPr>
        <p:spPr>
          <a:xfrm flipV="1">
            <a:off x="4261449" y="3202257"/>
            <a:ext cx="901459" cy="67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84313E07-7B57-2A80-776D-17B380AE8A7B}"/>
              </a:ext>
            </a:extLst>
          </p:cNvPr>
          <p:cNvSpPr txBox="1"/>
          <p:nvPr/>
        </p:nvSpPr>
        <p:spPr>
          <a:xfrm>
            <a:off x="6096588" y="2990739"/>
            <a:ext cx="687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ATUA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BF8ABC60-F468-5BB4-5842-DA83B7DA4F5E}"/>
              </a:ext>
            </a:extLst>
          </p:cNvPr>
          <p:cNvSpPr txBox="1"/>
          <p:nvPr/>
        </p:nvSpPr>
        <p:spPr>
          <a:xfrm>
            <a:off x="8574203" y="28397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C269B1FE-AF5D-BFD2-CB49-39065F12E4F1}"/>
              </a:ext>
            </a:extLst>
          </p:cNvPr>
          <p:cNvSpPr txBox="1"/>
          <p:nvPr/>
        </p:nvSpPr>
        <p:spPr>
          <a:xfrm>
            <a:off x="4250410" y="28396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09533CC-66B2-53AA-0FD9-AC06BD549C06}"/>
              </a:ext>
            </a:extLst>
          </p:cNvPr>
          <p:cNvSpPr txBox="1"/>
          <p:nvPr/>
        </p:nvSpPr>
        <p:spPr>
          <a:xfrm>
            <a:off x="86264" y="86832"/>
            <a:ext cx="735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u="sng" dirty="0"/>
              <a:t>RESOLUÇÃO QUESTÃO 4 MODELO CONCEITUAL: 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8C0C6D8F-0D8F-DE2D-80FF-DD512E85FF7B}"/>
              </a:ext>
            </a:extLst>
          </p:cNvPr>
          <p:cNvCxnSpPr>
            <a:stCxn id="87" idx="3"/>
            <a:endCxn id="45" idx="1"/>
          </p:cNvCxnSpPr>
          <p:nvPr/>
        </p:nvCxnSpPr>
        <p:spPr>
          <a:xfrm>
            <a:off x="7685415" y="3202257"/>
            <a:ext cx="1238975" cy="67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253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25E2017-B9B4-99DC-0A11-8D52E6FCF63F}"/>
              </a:ext>
            </a:extLst>
          </p:cNvPr>
          <p:cNvSpPr/>
          <p:nvPr/>
        </p:nvSpPr>
        <p:spPr>
          <a:xfrm>
            <a:off x="272622" y="2446258"/>
            <a:ext cx="3112903" cy="19654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E3CF0AC-61C0-B723-D09C-703917DB0E90}"/>
              </a:ext>
            </a:extLst>
          </p:cNvPr>
          <p:cNvSpPr txBox="1"/>
          <p:nvPr/>
        </p:nvSpPr>
        <p:spPr>
          <a:xfrm>
            <a:off x="1479553" y="2446257"/>
            <a:ext cx="699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ATOR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3205F5D-7136-BCAF-6C70-009004CF9587}"/>
              </a:ext>
            </a:extLst>
          </p:cNvPr>
          <p:cNvCxnSpPr/>
          <p:nvPr/>
        </p:nvCxnSpPr>
        <p:spPr>
          <a:xfrm>
            <a:off x="272621" y="2815589"/>
            <a:ext cx="31129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43F19A47-DCF2-E3AC-350F-A1E4F9B0F830}"/>
              </a:ext>
            </a:extLst>
          </p:cNvPr>
          <p:cNvSpPr txBox="1"/>
          <p:nvPr/>
        </p:nvSpPr>
        <p:spPr>
          <a:xfrm>
            <a:off x="310824" y="2899145"/>
            <a:ext cx="29071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u="sng" dirty="0"/>
              <a:t>id_(PK)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nome_artistico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9078404-0DF5-E61C-9B4A-7B6F1E9B3F42}"/>
              </a:ext>
            </a:extLst>
          </p:cNvPr>
          <p:cNvSpPr/>
          <p:nvPr/>
        </p:nvSpPr>
        <p:spPr>
          <a:xfrm>
            <a:off x="8358862" y="2331044"/>
            <a:ext cx="3112903" cy="208069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AC01CCE-AFDE-1B5E-F418-D45A732EBEF2}"/>
              </a:ext>
            </a:extLst>
          </p:cNvPr>
          <p:cNvSpPr txBox="1"/>
          <p:nvPr/>
        </p:nvSpPr>
        <p:spPr>
          <a:xfrm>
            <a:off x="8358861" y="2331044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	   FILME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94E9C665-5458-3CC3-DB62-2BAAB96C37C8}"/>
              </a:ext>
            </a:extLst>
          </p:cNvPr>
          <p:cNvCxnSpPr/>
          <p:nvPr/>
        </p:nvCxnSpPr>
        <p:spPr>
          <a:xfrm>
            <a:off x="8358861" y="2700376"/>
            <a:ext cx="31129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7ED354-306F-2F18-AE75-1FA62A3128AF}"/>
              </a:ext>
            </a:extLst>
          </p:cNvPr>
          <p:cNvSpPr txBox="1"/>
          <p:nvPr/>
        </p:nvSpPr>
        <p:spPr>
          <a:xfrm>
            <a:off x="8461761" y="2700376"/>
            <a:ext cx="2907102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u="sng" dirty="0"/>
              <a:t>id (PK)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nome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err="1"/>
              <a:t>descricao</a:t>
            </a:r>
            <a:endParaRPr lang="pt-B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u="sng" dirty="0" err="1"/>
              <a:t>genero</a:t>
            </a:r>
            <a:endParaRPr lang="pt-BR" u="sng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2ED8C36-8003-25C9-0743-A2356F29D9FB}"/>
              </a:ext>
            </a:extLst>
          </p:cNvPr>
          <p:cNvSpPr txBox="1"/>
          <p:nvPr/>
        </p:nvSpPr>
        <p:spPr>
          <a:xfrm>
            <a:off x="7964568" y="30596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n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4918469-0EA8-BA52-85B2-11A8395A3986}"/>
              </a:ext>
            </a:extLst>
          </p:cNvPr>
          <p:cNvSpPr txBox="1"/>
          <p:nvPr/>
        </p:nvSpPr>
        <p:spPr>
          <a:xfrm>
            <a:off x="3367485" y="305113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n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6A766C3-F8F8-A0B7-B92A-D291DAAA0A91}"/>
              </a:ext>
            </a:extLst>
          </p:cNvPr>
          <p:cNvSpPr txBox="1"/>
          <p:nvPr/>
        </p:nvSpPr>
        <p:spPr>
          <a:xfrm>
            <a:off x="86264" y="86832"/>
            <a:ext cx="6596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u="sng" dirty="0"/>
              <a:t>RESOLUÇÃO QUESTÃO 4 MODELO LÓGICO: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AC9CDDD-5EA0-E413-A37D-8F48DED298A8}"/>
              </a:ext>
            </a:extLst>
          </p:cNvPr>
          <p:cNvSpPr/>
          <p:nvPr/>
        </p:nvSpPr>
        <p:spPr>
          <a:xfrm>
            <a:off x="4430837" y="2553837"/>
            <a:ext cx="2598371" cy="147732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B7DF0E1-8F0C-F711-4E01-903DB830B50C}"/>
              </a:ext>
            </a:extLst>
          </p:cNvPr>
          <p:cNvSpPr txBox="1"/>
          <p:nvPr/>
        </p:nvSpPr>
        <p:spPr>
          <a:xfrm>
            <a:off x="5340065" y="2556384"/>
            <a:ext cx="70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ATUA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EAF7DFC-7953-6324-58FD-0A73FF3E236A}"/>
              </a:ext>
            </a:extLst>
          </p:cNvPr>
          <p:cNvCxnSpPr>
            <a:cxnSpLocks/>
          </p:cNvCxnSpPr>
          <p:nvPr/>
        </p:nvCxnSpPr>
        <p:spPr>
          <a:xfrm>
            <a:off x="4430836" y="2923168"/>
            <a:ext cx="2598372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A5A3CD7-32CD-B34D-A5E3-AA5C5670EDAA}"/>
              </a:ext>
            </a:extLst>
          </p:cNvPr>
          <p:cNvSpPr txBox="1"/>
          <p:nvPr/>
        </p:nvSpPr>
        <p:spPr>
          <a:xfrm>
            <a:off x="4469039" y="3006724"/>
            <a:ext cx="2445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u="sng" dirty="0" err="1"/>
              <a:t>id_ator</a:t>
            </a:r>
            <a:r>
              <a:rPr lang="pt-BR" u="sng" dirty="0"/>
              <a:t> (PK, FK)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u="sng" dirty="0" err="1"/>
              <a:t>id_filme</a:t>
            </a:r>
            <a:r>
              <a:rPr lang="pt-BR" u="sng" dirty="0"/>
              <a:t> (PK, FK)</a:t>
            </a:r>
            <a:endParaRPr lang="pt-BR" dirty="0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F6EFBEAB-CBC5-9196-4230-7AFEFE5045A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385525" y="3429000"/>
            <a:ext cx="104531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E18952AF-5A75-7ECF-E018-4E7205FA62D2}"/>
              </a:ext>
            </a:extLst>
          </p:cNvPr>
          <p:cNvCxnSpPr>
            <a:cxnSpLocks/>
          </p:cNvCxnSpPr>
          <p:nvPr/>
        </p:nvCxnSpPr>
        <p:spPr>
          <a:xfrm>
            <a:off x="7029208" y="3429000"/>
            <a:ext cx="13182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1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A9270002-EA91-1223-5FAF-E2EB62F3EFCE}"/>
              </a:ext>
            </a:extLst>
          </p:cNvPr>
          <p:cNvSpPr txBox="1"/>
          <p:nvPr/>
        </p:nvSpPr>
        <p:spPr>
          <a:xfrm>
            <a:off x="640511" y="379455"/>
            <a:ext cx="4035006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Questão 1:</a:t>
            </a:r>
          </a:p>
          <a:p>
            <a:endParaRPr lang="pt-BR" sz="1200" dirty="0"/>
          </a:p>
          <a:p>
            <a:r>
              <a:rPr lang="pt-BR" sz="1200" dirty="0"/>
              <a:t>CREATE TABLE Produto (</a:t>
            </a:r>
          </a:p>
          <a:p>
            <a:r>
              <a:rPr lang="pt-BR" sz="1200" dirty="0"/>
              <a:t>    id INTEGER PRIMARY KEY,</a:t>
            </a:r>
          </a:p>
          <a:p>
            <a:r>
              <a:rPr lang="pt-BR" sz="1200" dirty="0"/>
              <a:t>    nome VARCHAR(50) NOT NULL,</a:t>
            </a:r>
          </a:p>
          <a:p>
            <a:r>
              <a:rPr lang="pt-BR" sz="1200" dirty="0"/>
              <a:t>    </a:t>
            </a:r>
            <a:r>
              <a:rPr lang="pt-BR" sz="1200" dirty="0" err="1"/>
              <a:t>descricao</a:t>
            </a:r>
            <a:r>
              <a:rPr lang="pt-BR" sz="1200" dirty="0"/>
              <a:t> TEXT,</a:t>
            </a:r>
          </a:p>
          <a:p>
            <a:r>
              <a:rPr lang="pt-BR" sz="1200" dirty="0"/>
              <a:t>    </a:t>
            </a:r>
            <a:r>
              <a:rPr lang="pt-BR" sz="1200" dirty="0" err="1"/>
              <a:t>preco</a:t>
            </a:r>
            <a:r>
              <a:rPr lang="pt-BR" sz="1200" dirty="0"/>
              <a:t> NUMERIC(10,2) NOT NULL,</a:t>
            </a:r>
          </a:p>
          <a:p>
            <a:r>
              <a:rPr lang="pt-BR" sz="1200" dirty="0"/>
              <a:t>    </a:t>
            </a:r>
            <a:r>
              <a:rPr lang="pt-BR" sz="1200" dirty="0" err="1"/>
              <a:t>quantidade_estoque</a:t>
            </a:r>
            <a:r>
              <a:rPr lang="pt-BR" sz="1200" dirty="0"/>
              <a:t> INTEGER NOT NULL</a:t>
            </a:r>
          </a:p>
          <a:p>
            <a:r>
              <a:rPr lang="pt-BR" sz="1200" dirty="0"/>
              <a:t>);</a:t>
            </a:r>
          </a:p>
          <a:p>
            <a:endParaRPr lang="pt-BR" sz="1200" dirty="0"/>
          </a:p>
          <a:p>
            <a:r>
              <a:rPr lang="pt-BR" sz="1200" dirty="0"/>
              <a:t>CREATE TABLE Categoria (</a:t>
            </a:r>
          </a:p>
          <a:p>
            <a:r>
              <a:rPr lang="pt-BR" sz="1200" dirty="0"/>
              <a:t>    id INTEGER PRIMARY KEY,</a:t>
            </a:r>
          </a:p>
          <a:p>
            <a:r>
              <a:rPr lang="pt-BR" sz="1200" dirty="0"/>
              <a:t>    nome VARCHAR(50) NOT NULL,</a:t>
            </a:r>
          </a:p>
          <a:p>
            <a:r>
              <a:rPr lang="pt-BR" sz="1200" dirty="0"/>
              <a:t>    </a:t>
            </a:r>
            <a:r>
              <a:rPr lang="pt-BR" sz="1200" dirty="0" err="1"/>
              <a:t>descricao</a:t>
            </a:r>
            <a:r>
              <a:rPr lang="pt-BR" sz="1200" dirty="0"/>
              <a:t> TEXT</a:t>
            </a:r>
          </a:p>
          <a:p>
            <a:r>
              <a:rPr lang="pt-BR" sz="1200" dirty="0"/>
              <a:t>);</a:t>
            </a:r>
          </a:p>
          <a:p>
            <a:endParaRPr lang="pt-BR" sz="1200" dirty="0"/>
          </a:p>
          <a:p>
            <a:r>
              <a:rPr lang="pt-BR" sz="1200" dirty="0"/>
              <a:t>CREATE TABLE </a:t>
            </a:r>
            <a:r>
              <a:rPr lang="pt-BR" sz="1200" dirty="0" err="1"/>
              <a:t>ProdutoCategoria</a:t>
            </a:r>
            <a:r>
              <a:rPr lang="pt-BR" sz="1200" dirty="0"/>
              <a:t> (</a:t>
            </a:r>
          </a:p>
          <a:p>
            <a:r>
              <a:rPr lang="pt-BR" sz="1200" dirty="0"/>
              <a:t>    </a:t>
            </a:r>
            <a:r>
              <a:rPr lang="pt-BR" sz="1200" dirty="0" err="1"/>
              <a:t>produto_id</a:t>
            </a:r>
            <a:r>
              <a:rPr lang="pt-BR" sz="1200" dirty="0"/>
              <a:t> INTEGER NOT NULL,</a:t>
            </a:r>
          </a:p>
          <a:p>
            <a:r>
              <a:rPr lang="pt-BR" sz="1200" dirty="0"/>
              <a:t>    </a:t>
            </a:r>
            <a:r>
              <a:rPr lang="pt-BR" sz="1200" dirty="0" err="1"/>
              <a:t>categoria_id</a:t>
            </a:r>
            <a:r>
              <a:rPr lang="pt-BR" sz="1200" dirty="0"/>
              <a:t> INTEGER NOT NULL,</a:t>
            </a:r>
          </a:p>
          <a:p>
            <a:r>
              <a:rPr lang="pt-BR" sz="1200" dirty="0"/>
              <a:t>    PRIMARY KEY (</a:t>
            </a:r>
            <a:r>
              <a:rPr lang="pt-BR" sz="1200" dirty="0" err="1"/>
              <a:t>produto_id</a:t>
            </a:r>
            <a:r>
              <a:rPr lang="pt-BR" sz="1200" dirty="0"/>
              <a:t>, </a:t>
            </a:r>
            <a:r>
              <a:rPr lang="pt-BR" sz="1200" dirty="0" err="1"/>
              <a:t>categoria_id</a:t>
            </a:r>
            <a:r>
              <a:rPr lang="pt-BR" sz="1200" dirty="0"/>
              <a:t>),</a:t>
            </a:r>
          </a:p>
          <a:p>
            <a:r>
              <a:rPr lang="pt-BR" sz="1200" dirty="0"/>
              <a:t>    FOREIGN KEY (</a:t>
            </a:r>
            <a:r>
              <a:rPr lang="pt-BR" sz="1200" dirty="0" err="1"/>
              <a:t>produto_id</a:t>
            </a:r>
            <a:r>
              <a:rPr lang="pt-BR" sz="1200" dirty="0"/>
              <a:t>) REFERENCES Produto(id),</a:t>
            </a:r>
          </a:p>
          <a:p>
            <a:r>
              <a:rPr lang="pt-BR" sz="1200" dirty="0"/>
              <a:t>    FOREIGN KEY (</a:t>
            </a:r>
            <a:r>
              <a:rPr lang="pt-BR" sz="1200" dirty="0" err="1"/>
              <a:t>categoria_id</a:t>
            </a:r>
            <a:r>
              <a:rPr lang="pt-BR" sz="1200" dirty="0"/>
              <a:t>) REFERENCES Categoria(id)</a:t>
            </a:r>
          </a:p>
          <a:p>
            <a:r>
              <a:rPr lang="pt-BR" sz="1200" dirty="0"/>
              <a:t>);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F1898A4-5524-2EDA-9B28-8FBAC81D7765}"/>
              </a:ext>
            </a:extLst>
          </p:cNvPr>
          <p:cNvSpPr txBox="1"/>
          <p:nvPr/>
        </p:nvSpPr>
        <p:spPr>
          <a:xfrm>
            <a:off x="5842240" y="379455"/>
            <a:ext cx="6094562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Questão 2:</a:t>
            </a:r>
          </a:p>
          <a:p>
            <a:endParaRPr lang="pt-BR" sz="1200" dirty="0"/>
          </a:p>
          <a:p>
            <a:r>
              <a:rPr lang="pt-BR" sz="1200" dirty="0"/>
              <a:t>a) INSERT INTO Produto (nome, </a:t>
            </a:r>
            <a:r>
              <a:rPr lang="pt-BR" sz="1200" dirty="0" err="1"/>
              <a:t>descricao</a:t>
            </a:r>
            <a:r>
              <a:rPr lang="pt-BR" sz="1200" dirty="0"/>
              <a:t>, </a:t>
            </a:r>
            <a:r>
              <a:rPr lang="pt-BR" sz="1200" dirty="0" err="1"/>
              <a:t>preco</a:t>
            </a:r>
            <a:r>
              <a:rPr lang="pt-BR" sz="1200" dirty="0"/>
              <a:t>, quantidade_estoque)</a:t>
            </a:r>
          </a:p>
          <a:p>
            <a:r>
              <a:rPr lang="pt-BR" sz="1200" dirty="0"/>
              <a:t>VALUES ('Smartphone Samsung Galaxy S20’, “Tela 6.2', 8GB RAM, 128GB, Câmera 64MP, Bateria 4.000 </a:t>
            </a:r>
            <a:r>
              <a:rPr lang="pt-BR" sz="1200" dirty="0" err="1"/>
              <a:t>mAh</a:t>
            </a:r>
            <a:r>
              <a:rPr lang="pt-BR" sz="1200" dirty="0"/>
              <a:t>”, 3499.90, 10);</a:t>
            </a:r>
          </a:p>
          <a:p>
            <a:endParaRPr lang="pt-BR" sz="1200" dirty="0"/>
          </a:p>
          <a:p>
            <a:r>
              <a:rPr lang="pt-BR" sz="1200" dirty="0"/>
              <a:t>INSERT INTO Produto (nome, </a:t>
            </a:r>
            <a:r>
              <a:rPr lang="pt-BR" sz="1200" dirty="0" err="1"/>
              <a:t>descricao</a:t>
            </a:r>
            <a:r>
              <a:rPr lang="pt-BR" sz="1200" dirty="0"/>
              <a:t>, </a:t>
            </a:r>
            <a:r>
              <a:rPr lang="pt-BR" sz="1200" dirty="0" err="1"/>
              <a:t>preco</a:t>
            </a:r>
            <a:r>
              <a:rPr lang="pt-BR" sz="1200" dirty="0"/>
              <a:t>, quantidade_estoque)</a:t>
            </a:r>
          </a:p>
          <a:p>
            <a:r>
              <a:rPr lang="pt-BR" sz="1200" dirty="0"/>
              <a:t>VALUES ('Notebook Dell </a:t>
            </a:r>
            <a:r>
              <a:rPr lang="pt-BR" sz="1200" dirty="0" err="1"/>
              <a:t>Inspiron</a:t>
            </a:r>
            <a:r>
              <a:rPr lang="pt-BR" sz="1200" dirty="0"/>
              <a:t> 14’, “Tela 14', i5, 8GB RAM, 512GB SSD, Placa de Vídeo NVIDIA GeForce MX330 2GB, Windows 10”, 5799.00, 5);</a:t>
            </a:r>
          </a:p>
          <a:p>
            <a:endParaRPr lang="pt-BR" sz="1200" dirty="0"/>
          </a:p>
          <a:p>
            <a:r>
              <a:rPr lang="pt-BR" sz="1200" dirty="0"/>
              <a:t>b) INSERT INTO Categoria (nome, </a:t>
            </a:r>
            <a:r>
              <a:rPr lang="pt-BR" sz="1200" dirty="0" err="1"/>
              <a:t>descricao</a:t>
            </a:r>
            <a:r>
              <a:rPr lang="pt-BR" sz="1200" dirty="0"/>
              <a:t>)</a:t>
            </a:r>
          </a:p>
          <a:p>
            <a:r>
              <a:rPr lang="pt-BR" sz="1200" dirty="0"/>
              <a:t>VALUES ('Smartphones', NULL);</a:t>
            </a:r>
          </a:p>
          <a:p>
            <a:endParaRPr lang="pt-BR" sz="1200" dirty="0"/>
          </a:p>
          <a:p>
            <a:r>
              <a:rPr lang="pt-BR" sz="1200" dirty="0"/>
              <a:t>INSERT INTO Categoria (nome, </a:t>
            </a:r>
            <a:r>
              <a:rPr lang="pt-BR" sz="1200" dirty="0" err="1"/>
              <a:t>descricao</a:t>
            </a:r>
            <a:r>
              <a:rPr lang="pt-BR" sz="1200" dirty="0"/>
              <a:t>)</a:t>
            </a:r>
          </a:p>
          <a:p>
            <a:r>
              <a:rPr lang="pt-BR" sz="1200" dirty="0"/>
              <a:t>VALUES ('Notebooks', NULL);</a:t>
            </a:r>
          </a:p>
          <a:p>
            <a:endParaRPr lang="pt-BR" sz="1200" dirty="0"/>
          </a:p>
          <a:p>
            <a:r>
              <a:rPr lang="pt-BR" sz="1200" dirty="0"/>
              <a:t>c) INSERT INTO </a:t>
            </a:r>
            <a:r>
              <a:rPr lang="pt-BR" sz="1200" dirty="0" err="1"/>
              <a:t>ProdutoCategoria</a:t>
            </a:r>
            <a:r>
              <a:rPr lang="pt-BR" sz="1200" dirty="0"/>
              <a:t> (</a:t>
            </a:r>
            <a:r>
              <a:rPr lang="pt-BR" sz="1200" dirty="0" err="1"/>
              <a:t>produto_id</a:t>
            </a:r>
            <a:r>
              <a:rPr lang="pt-BR" sz="1200" dirty="0"/>
              <a:t>, </a:t>
            </a:r>
            <a:r>
              <a:rPr lang="pt-BR" sz="1200" dirty="0" err="1"/>
              <a:t>categoria_id</a:t>
            </a:r>
            <a:r>
              <a:rPr lang="pt-BR" sz="1200" dirty="0"/>
              <a:t>)</a:t>
            </a:r>
          </a:p>
          <a:p>
            <a:r>
              <a:rPr lang="pt-BR" sz="1200" dirty="0"/>
              <a:t>VALUES (1, 1);</a:t>
            </a:r>
          </a:p>
          <a:p>
            <a:endParaRPr lang="pt-BR" sz="1200" dirty="0"/>
          </a:p>
          <a:p>
            <a:r>
              <a:rPr lang="pt-BR" sz="1200" dirty="0"/>
              <a:t>INSERT INTO </a:t>
            </a:r>
            <a:r>
              <a:rPr lang="pt-BR" sz="1200" dirty="0" err="1"/>
              <a:t>ProdutoCategoria</a:t>
            </a:r>
            <a:r>
              <a:rPr lang="pt-BR" sz="1200" dirty="0"/>
              <a:t> (</a:t>
            </a:r>
            <a:r>
              <a:rPr lang="pt-BR" sz="1200" dirty="0" err="1"/>
              <a:t>produto_id</a:t>
            </a:r>
            <a:r>
              <a:rPr lang="pt-BR" sz="1200" dirty="0"/>
              <a:t>, </a:t>
            </a:r>
            <a:r>
              <a:rPr lang="pt-BR" sz="1200" dirty="0" err="1"/>
              <a:t>categoria_id</a:t>
            </a:r>
            <a:r>
              <a:rPr lang="pt-BR" sz="1200" dirty="0"/>
              <a:t>)</a:t>
            </a:r>
          </a:p>
          <a:p>
            <a:r>
              <a:rPr lang="pt-BR" sz="1200" dirty="0"/>
              <a:t>VALUES (2, 2);</a:t>
            </a:r>
          </a:p>
          <a:p>
            <a:endParaRPr lang="pt-BR" sz="1200" dirty="0"/>
          </a:p>
          <a:p>
            <a:r>
              <a:rPr lang="pt-BR" sz="1200" dirty="0"/>
              <a:t>d) </a:t>
            </a:r>
            <a:r>
              <a:rPr lang="en-US" sz="1200" dirty="0"/>
              <a:t>UPDATE </a:t>
            </a:r>
            <a:r>
              <a:rPr lang="en-US" sz="1200" dirty="0" err="1"/>
              <a:t>Produto</a:t>
            </a:r>
            <a:endParaRPr lang="en-US" sz="1200" dirty="0"/>
          </a:p>
          <a:p>
            <a:r>
              <a:rPr lang="en-US" sz="1200" dirty="0"/>
              <a:t>SET </a:t>
            </a:r>
            <a:r>
              <a:rPr lang="en-US" sz="1200" dirty="0" err="1"/>
              <a:t>preco</a:t>
            </a:r>
            <a:r>
              <a:rPr lang="en-US" sz="1200" dirty="0"/>
              <a:t> = 3199.00</a:t>
            </a:r>
          </a:p>
          <a:p>
            <a:r>
              <a:rPr lang="en-US" sz="1200" dirty="0"/>
              <a:t>WHERE </a:t>
            </a:r>
            <a:r>
              <a:rPr lang="en-US" sz="1200" dirty="0" err="1"/>
              <a:t>nome</a:t>
            </a:r>
            <a:r>
              <a:rPr lang="en-US" sz="1200" dirty="0"/>
              <a:t> = 'Smartphone Samsung Galaxy S20’;</a:t>
            </a:r>
          </a:p>
          <a:p>
            <a:endParaRPr lang="pt-BR" sz="1200" dirty="0"/>
          </a:p>
          <a:p>
            <a:r>
              <a:rPr lang="pt-BR" sz="1200" dirty="0"/>
              <a:t>e) </a:t>
            </a:r>
            <a:r>
              <a:rPr lang="en-US" sz="1200" dirty="0"/>
              <a:t>DELETE FROM </a:t>
            </a:r>
            <a:r>
              <a:rPr lang="en-US" sz="1200" dirty="0" err="1"/>
              <a:t>Categoria</a:t>
            </a:r>
            <a:r>
              <a:rPr lang="en-US" sz="1200" dirty="0"/>
              <a:t> WHERE </a:t>
            </a:r>
            <a:r>
              <a:rPr lang="en-US" sz="1200" dirty="0" err="1"/>
              <a:t>nome</a:t>
            </a:r>
            <a:r>
              <a:rPr lang="en-US" sz="1200" dirty="0"/>
              <a:t> = 'Notebooks';</a:t>
            </a:r>
          </a:p>
          <a:p>
            <a:endParaRPr lang="en-US" sz="1200" dirty="0"/>
          </a:p>
          <a:p>
            <a:r>
              <a:rPr lang="en-US" sz="1200" dirty="0"/>
              <a:t>DELETE FROM </a:t>
            </a:r>
            <a:r>
              <a:rPr lang="en-US" sz="1200" dirty="0" err="1"/>
              <a:t>ProdutoCategoria</a:t>
            </a:r>
            <a:r>
              <a:rPr lang="en-US" sz="1200" dirty="0"/>
              <a:t> WHERE </a:t>
            </a:r>
            <a:r>
              <a:rPr lang="en-US" sz="1200" dirty="0" err="1"/>
              <a:t>produto_id</a:t>
            </a:r>
            <a:r>
              <a:rPr lang="en-US" sz="1200" dirty="0"/>
              <a:t> = 2 AND </a:t>
            </a:r>
            <a:r>
              <a:rPr lang="en-US" sz="1200" dirty="0" err="1"/>
              <a:t>categoria_id</a:t>
            </a:r>
            <a:r>
              <a:rPr lang="en-US" sz="1200" dirty="0"/>
              <a:t> = 2;</a:t>
            </a:r>
          </a:p>
          <a:p>
            <a:endParaRPr lang="pt-BR" sz="1200" dirty="0"/>
          </a:p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369060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A9270002-EA91-1223-5FAF-E2EB62F3EFCE}"/>
              </a:ext>
            </a:extLst>
          </p:cNvPr>
          <p:cNvSpPr txBox="1"/>
          <p:nvPr/>
        </p:nvSpPr>
        <p:spPr>
          <a:xfrm>
            <a:off x="640511" y="379455"/>
            <a:ext cx="40350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Questão 1:</a:t>
            </a:r>
          </a:p>
          <a:p>
            <a:endParaRPr lang="pt-BR" sz="1200" dirty="0"/>
          </a:p>
          <a:p>
            <a:r>
              <a:rPr lang="pt-BR" sz="1200" dirty="0"/>
              <a:t>SELECT nome AS </a:t>
            </a:r>
            <a:r>
              <a:rPr lang="pt-BR" sz="1200" dirty="0" err="1"/>
              <a:t>NomeDoProduto</a:t>
            </a:r>
            <a:r>
              <a:rPr lang="pt-BR" sz="1200" dirty="0"/>
              <a:t> FROM Produto;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F1898A4-5524-2EDA-9B28-8FBAC81D7765}"/>
              </a:ext>
            </a:extLst>
          </p:cNvPr>
          <p:cNvSpPr txBox="1"/>
          <p:nvPr/>
        </p:nvSpPr>
        <p:spPr>
          <a:xfrm>
            <a:off x="640511" y="1431877"/>
            <a:ext cx="60945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Questão 2:</a:t>
            </a:r>
          </a:p>
          <a:p>
            <a:endParaRPr lang="pt-BR" sz="1200" dirty="0"/>
          </a:p>
          <a:p>
            <a:r>
              <a:rPr lang="en-US" sz="1200" dirty="0"/>
              <a:t>SELECT </a:t>
            </a:r>
            <a:r>
              <a:rPr lang="en-US" sz="1200" dirty="0" err="1"/>
              <a:t>nome</a:t>
            </a:r>
            <a:r>
              <a:rPr lang="en-US" sz="1200" dirty="0"/>
              <a:t> FROM </a:t>
            </a:r>
            <a:r>
              <a:rPr lang="en-US" sz="1200" dirty="0" err="1"/>
              <a:t>Produto</a:t>
            </a:r>
            <a:r>
              <a:rPr lang="en-US" sz="1200" dirty="0"/>
              <a:t> WHERE </a:t>
            </a:r>
            <a:r>
              <a:rPr lang="en-US" sz="1200" dirty="0" err="1"/>
              <a:t>preco</a:t>
            </a:r>
            <a:r>
              <a:rPr lang="en-US" sz="1200" dirty="0"/>
              <a:t> &lt; 1000 OR </a:t>
            </a:r>
            <a:r>
              <a:rPr lang="en-US" sz="1200" dirty="0" err="1"/>
              <a:t>marca</a:t>
            </a:r>
            <a:r>
              <a:rPr lang="en-US" sz="1200" dirty="0"/>
              <a:t> = 'Samsung';</a:t>
            </a:r>
          </a:p>
          <a:p>
            <a:endParaRPr lang="pt-BR" sz="1200" dirty="0"/>
          </a:p>
          <a:p>
            <a:endParaRPr lang="pt-BR" sz="12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A275A0A-DFE2-8AF3-0417-3D1B179982B1}"/>
              </a:ext>
            </a:extLst>
          </p:cNvPr>
          <p:cNvSpPr txBox="1"/>
          <p:nvPr/>
        </p:nvSpPr>
        <p:spPr>
          <a:xfrm>
            <a:off x="640511" y="2447540"/>
            <a:ext cx="609456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Questão 3:</a:t>
            </a:r>
          </a:p>
          <a:p>
            <a:endParaRPr lang="pt-BR" sz="1200" dirty="0"/>
          </a:p>
          <a:p>
            <a:r>
              <a:rPr lang="en-US" sz="1200" dirty="0"/>
              <a:t>SELECT </a:t>
            </a:r>
            <a:r>
              <a:rPr lang="en-US" sz="1200" dirty="0" err="1"/>
              <a:t>Produto.nome</a:t>
            </a:r>
            <a:r>
              <a:rPr lang="en-US" sz="1200" dirty="0"/>
              <a:t>, COUNT(*) AS </a:t>
            </a:r>
            <a:r>
              <a:rPr lang="en-US" sz="1200" dirty="0" err="1"/>
              <a:t>num_vendas</a:t>
            </a:r>
            <a:r>
              <a:rPr lang="en-US" sz="1200" dirty="0"/>
              <a:t> </a:t>
            </a:r>
          </a:p>
          <a:p>
            <a:r>
              <a:rPr lang="en-US" sz="1200" dirty="0"/>
              <a:t>FROM Venda </a:t>
            </a:r>
          </a:p>
          <a:p>
            <a:r>
              <a:rPr lang="en-US" sz="1200" dirty="0"/>
              <a:t>JOIN </a:t>
            </a:r>
            <a:r>
              <a:rPr lang="en-US" sz="1200" dirty="0" err="1"/>
              <a:t>Produto</a:t>
            </a:r>
            <a:r>
              <a:rPr lang="en-US" sz="1200" dirty="0"/>
              <a:t> ON </a:t>
            </a:r>
            <a:r>
              <a:rPr lang="en-US" sz="1200" dirty="0" err="1"/>
              <a:t>Venda.id_produto</a:t>
            </a:r>
            <a:r>
              <a:rPr lang="en-US" sz="1200" dirty="0"/>
              <a:t> = Produto.id </a:t>
            </a:r>
          </a:p>
          <a:p>
            <a:r>
              <a:rPr lang="en-US" sz="1200" dirty="0"/>
              <a:t>GROUP BY </a:t>
            </a:r>
            <a:r>
              <a:rPr lang="en-US" sz="1200" dirty="0" err="1"/>
              <a:t>Venda.id_produto</a:t>
            </a:r>
            <a:r>
              <a:rPr lang="en-US" sz="1200" dirty="0"/>
              <a:t> </a:t>
            </a:r>
          </a:p>
          <a:p>
            <a:r>
              <a:rPr lang="en-US" sz="1200" dirty="0"/>
              <a:t>HAVING COUNT(*) &gt; 5 </a:t>
            </a:r>
          </a:p>
          <a:p>
            <a:r>
              <a:rPr lang="en-US" sz="1200" dirty="0"/>
              <a:t>ORDER BY COUNT(*) DESC;</a:t>
            </a:r>
          </a:p>
          <a:p>
            <a:endParaRPr lang="pt-BR" sz="1200" dirty="0"/>
          </a:p>
          <a:p>
            <a:endParaRPr lang="pt-BR" sz="12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9BF3A70-A093-ABC4-6AB4-628CDDE85893}"/>
              </a:ext>
            </a:extLst>
          </p:cNvPr>
          <p:cNvSpPr txBox="1"/>
          <p:nvPr/>
        </p:nvSpPr>
        <p:spPr>
          <a:xfrm>
            <a:off x="640511" y="4290718"/>
            <a:ext cx="60945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Questão 4:</a:t>
            </a:r>
          </a:p>
          <a:p>
            <a:endParaRPr lang="pt-BR" sz="1200" dirty="0"/>
          </a:p>
          <a:p>
            <a:r>
              <a:rPr lang="en-US" sz="1200" dirty="0"/>
              <a:t>SELECT </a:t>
            </a:r>
            <a:r>
              <a:rPr lang="en-US" sz="1200" dirty="0" err="1"/>
              <a:t>Produto.nome</a:t>
            </a:r>
            <a:r>
              <a:rPr lang="en-US" sz="1200" dirty="0"/>
              <a:t> AS </a:t>
            </a:r>
            <a:r>
              <a:rPr lang="en-US" sz="1200" dirty="0" err="1"/>
              <a:t>NomeDoProduto</a:t>
            </a:r>
            <a:r>
              <a:rPr lang="en-US" sz="1200" dirty="0"/>
              <a:t>, </a:t>
            </a:r>
            <a:r>
              <a:rPr lang="en-US" sz="1200" dirty="0" err="1"/>
              <a:t>Cliente.nome</a:t>
            </a:r>
            <a:r>
              <a:rPr lang="en-US" sz="1200" dirty="0"/>
              <a:t> AS </a:t>
            </a:r>
            <a:r>
              <a:rPr lang="en-US" sz="1200" dirty="0" err="1"/>
              <a:t>NomeDoCliente</a:t>
            </a:r>
            <a:endParaRPr lang="en-US" sz="1200" dirty="0"/>
          </a:p>
          <a:p>
            <a:r>
              <a:rPr lang="en-US" sz="1200" dirty="0"/>
              <a:t>FROM Venda </a:t>
            </a:r>
          </a:p>
          <a:p>
            <a:r>
              <a:rPr lang="en-US" sz="1200" dirty="0"/>
              <a:t>JOIN </a:t>
            </a:r>
            <a:r>
              <a:rPr lang="en-US" sz="1200" dirty="0" err="1"/>
              <a:t>Produto</a:t>
            </a:r>
            <a:r>
              <a:rPr lang="en-US" sz="1200" dirty="0"/>
              <a:t> ON </a:t>
            </a:r>
            <a:r>
              <a:rPr lang="en-US" sz="1200" dirty="0" err="1"/>
              <a:t>Venda.id_produto</a:t>
            </a:r>
            <a:r>
              <a:rPr lang="en-US" sz="1200" dirty="0"/>
              <a:t> = Produto.id </a:t>
            </a:r>
          </a:p>
          <a:p>
            <a:r>
              <a:rPr lang="en-US" sz="1200" dirty="0"/>
              <a:t>JOIN </a:t>
            </a:r>
            <a:r>
              <a:rPr lang="en-US" sz="1200" dirty="0" err="1"/>
              <a:t>Cliente</a:t>
            </a:r>
            <a:r>
              <a:rPr lang="en-US" sz="1200" dirty="0"/>
              <a:t> ON </a:t>
            </a:r>
            <a:r>
              <a:rPr lang="en-US" sz="1200" dirty="0" err="1"/>
              <a:t>Venda.id_cliente</a:t>
            </a:r>
            <a:r>
              <a:rPr lang="en-US" sz="1200" dirty="0"/>
              <a:t> = Cliente.id</a:t>
            </a:r>
          </a:p>
          <a:p>
            <a:r>
              <a:rPr lang="en-US" sz="1200" dirty="0"/>
              <a:t>ORDER BY </a:t>
            </a:r>
            <a:r>
              <a:rPr lang="en-US" sz="1200" dirty="0" err="1"/>
              <a:t>Produto.nome</a:t>
            </a:r>
            <a:r>
              <a:rPr lang="en-US" sz="1200" dirty="0"/>
              <a:t> ASC;</a:t>
            </a:r>
          </a:p>
          <a:p>
            <a:endParaRPr lang="pt-BR" sz="1200" dirty="0"/>
          </a:p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1379406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867</Words>
  <Application>Microsoft Office PowerPoint</Application>
  <PresentationFormat>Widescreen</PresentationFormat>
  <Paragraphs>192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Cunha</dc:creator>
  <cp:lastModifiedBy>Felipe Cunha</cp:lastModifiedBy>
  <cp:revision>3</cp:revision>
  <dcterms:created xsi:type="dcterms:W3CDTF">2023-03-14T19:10:31Z</dcterms:created>
  <dcterms:modified xsi:type="dcterms:W3CDTF">2023-03-20T01:04:15Z</dcterms:modified>
</cp:coreProperties>
</file>