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7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4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7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2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9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63789" y="306522"/>
            <a:ext cx="3960440" cy="17543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Pesquisa Bibliográfica sobre: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Problemática de túneis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Leis constitutivas elastoplásticas e viscoplásticas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Programação elementos finitos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ANSYS e GEOMEC91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60012" y="2847419"/>
            <a:ext cx="2836232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Desenvolvimento do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MEF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68045" y="2708920"/>
            <a:ext cx="2808312" cy="923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Verificação com soluções analíticas, GEOMEC91 e ANSYS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78128" y="4438853"/>
            <a:ext cx="3731761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Aplicação em estudos de casos que constam na literatura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59961" y="5530006"/>
            <a:ext cx="4768094" cy="923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Verificação das diferenças entre considerar o modelo elastoplástico-viscoplástico em relação a outros modelos mais simples</a:t>
            </a:r>
          </a:p>
        </p:txBody>
      </p:sp>
      <p:cxnSp>
        <p:nvCxnSpPr>
          <p:cNvPr id="11" name="Conector angulado 10"/>
          <p:cNvCxnSpPr>
            <a:stCxn id="4" idx="2"/>
            <a:endCxn id="5" idx="0"/>
          </p:cNvCxnSpPr>
          <p:nvPr/>
        </p:nvCxnSpPr>
        <p:spPr>
          <a:xfrm rot="5400000">
            <a:off x="3317784" y="1521193"/>
            <a:ext cx="786571" cy="1865881"/>
          </a:xfrm>
          <a:prstGeom prst="bentConnector3">
            <a:avLst>
              <a:gd name="adj1" fmla="val 4095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2"/>
            <a:endCxn id="6" idx="0"/>
          </p:cNvCxnSpPr>
          <p:nvPr/>
        </p:nvCxnSpPr>
        <p:spPr>
          <a:xfrm rot="16200000" flipH="1">
            <a:off x="5184069" y="1520788"/>
            <a:ext cx="648072" cy="1728192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" idx="2"/>
            <a:endCxn id="7" idx="0"/>
          </p:cNvCxnSpPr>
          <p:nvPr/>
        </p:nvCxnSpPr>
        <p:spPr>
          <a:xfrm rot="16200000" flipH="1">
            <a:off x="3238517" y="3033360"/>
            <a:ext cx="945103" cy="1865881"/>
          </a:xfrm>
          <a:prstGeom prst="bentConnector3">
            <a:avLst>
              <a:gd name="adj1" fmla="val 4355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6" idx="2"/>
            <a:endCxn id="7" idx="0"/>
          </p:cNvCxnSpPr>
          <p:nvPr/>
        </p:nvCxnSpPr>
        <p:spPr>
          <a:xfrm rot="5400000">
            <a:off x="5104804" y="3171455"/>
            <a:ext cx="806603" cy="1728192"/>
          </a:xfrm>
          <a:prstGeom prst="bentConnector3">
            <a:avLst>
              <a:gd name="adj1" fmla="val 3363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7" idx="2"/>
            <a:endCxn id="9" idx="0"/>
          </p:cNvCxnSpPr>
          <p:nvPr/>
        </p:nvCxnSpPr>
        <p:spPr>
          <a:xfrm rot="5400000">
            <a:off x="4421598" y="5307595"/>
            <a:ext cx="444822" cy="1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" idx="3"/>
            <a:endCxn id="6" idx="1"/>
          </p:cNvCxnSpPr>
          <p:nvPr/>
        </p:nvCxnSpPr>
        <p:spPr>
          <a:xfrm>
            <a:off x="4196244" y="3170585"/>
            <a:ext cx="7718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80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54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Cemacom07</dc:creator>
  <cp:lastModifiedBy>FELIPE PINTO DA MOTTA QUEVEDO</cp:lastModifiedBy>
  <cp:revision>6</cp:revision>
  <dcterms:created xsi:type="dcterms:W3CDTF">2019-02-14T20:14:15Z</dcterms:created>
  <dcterms:modified xsi:type="dcterms:W3CDTF">2021-03-08T16:45:57Z</dcterms:modified>
</cp:coreProperties>
</file>