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90" y="1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7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91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5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2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43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0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07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62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80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90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0C43-2D73-4CC7-835B-64740A434EC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8F4C-86EE-4604-B9C4-2F13EF42F5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59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63789" y="306522"/>
            <a:ext cx="3960440" cy="17543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Times New Roman" pitchFamily="18" charset="0"/>
                <a:cs typeface="Times New Roman" pitchFamily="18" charset="0"/>
              </a:rPr>
              <a:t>Pesquisa Bibliográfica sobre: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Problemática de túneis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Leis constitutivas elastoplásticas e viscoplásticas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Programação elementos finitos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ANSYS e GEOMEC91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360012" y="2847419"/>
            <a:ext cx="2836232" cy="64633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Desenvolvimento do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MEF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68045" y="2708920"/>
            <a:ext cx="2808312" cy="9233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Verificação com soluções analíticas, GEOMEC91 e ANSYS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778128" y="4438853"/>
            <a:ext cx="3731761" cy="64633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Aplicação em estudos de casos que constam na literatura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59961" y="5530006"/>
            <a:ext cx="4768094" cy="92333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Verificação das diferenças entre considerar o modelo elastoplástico-viscoplástico em relação a outros modelos mais simples</a:t>
            </a:r>
          </a:p>
        </p:txBody>
      </p:sp>
      <p:cxnSp>
        <p:nvCxnSpPr>
          <p:cNvPr id="11" name="Conector angulado 10"/>
          <p:cNvCxnSpPr>
            <a:stCxn id="4" idx="2"/>
            <a:endCxn id="5" idx="0"/>
          </p:cNvCxnSpPr>
          <p:nvPr/>
        </p:nvCxnSpPr>
        <p:spPr>
          <a:xfrm rot="5400000">
            <a:off x="3317784" y="1521193"/>
            <a:ext cx="786571" cy="1865881"/>
          </a:xfrm>
          <a:prstGeom prst="bentConnector3">
            <a:avLst>
              <a:gd name="adj1" fmla="val 40958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4" idx="2"/>
            <a:endCxn id="6" idx="0"/>
          </p:cNvCxnSpPr>
          <p:nvPr/>
        </p:nvCxnSpPr>
        <p:spPr>
          <a:xfrm rot="16200000" flipH="1">
            <a:off x="5184069" y="1520788"/>
            <a:ext cx="648072" cy="1728192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5" idx="2"/>
            <a:endCxn id="7" idx="0"/>
          </p:cNvCxnSpPr>
          <p:nvPr/>
        </p:nvCxnSpPr>
        <p:spPr>
          <a:xfrm rot="16200000" flipH="1">
            <a:off x="3238517" y="3033360"/>
            <a:ext cx="945103" cy="1865881"/>
          </a:xfrm>
          <a:prstGeom prst="bentConnector3">
            <a:avLst>
              <a:gd name="adj1" fmla="val 4355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6" idx="2"/>
            <a:endCxn id="7" idx="0"/>
          </p:cNvCxnSpPr>
          <p:nvPr/>
        </p:nvCxnSpPr>
        <p:spPr>
          <a:xfrm rot="5400000">
            <a:off x="5104804" y="3171455"/>
            <a:ext cx="806603" cy="1728192"/>
          </a:xfrm>
          <a:prstGeom prst="bentConnector3">
            <a:avLst>
              <a:gd name="adj1" fmla="val 33638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7" idx="2"/>
            <a:endCxn id="9" idx="0"/>
          </p:cNvCxnSpPr>
          <p:nvPr/>
        </p:nvCxnSpPr>
        <p:spPr>
          <a:xfrm rot="5400000">
            <a:off x="4421598" y="5307595"/>
            <a:ext cx="444822" cy="1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5" idx="3"/>
            <a:endCxn id="6" idx="1"/>
          </p:cNvCxnSpPr>
          <p:nvPr/>
        </p:nvCxnSpPr>
        <p:spPr>
          <a:xfrm>
            <a:off x="4196244" y="3170585"/>
            <a:ext cx="7718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8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17B0960-6F8D-4C43-A587-A0BF9C75E3F7}"/>
              </a:ext>
            </a:extLst>
          </p:cNvPr>
          <p:cNvSpPr/>
          <p:nvPr/>
        </p:nvSpPr>
        <p:spPr>
          <a:xfrm>
            <a:off x="1187624" y="2311827"/>
            <a:ext cx="1512168" cy="588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NÃO MECANIZADOS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05E0361-BD72-4BDD-84DD-EB851B099AB0}"/>
              </a:ext>
            </a:extLst>
          </p:cNvPr>
          <p:cNvSpPr/>
          <p:nvPr/>
        </p:nvSpPr>
        <p:spPr>
          <a:xfrm>
            <a:off x="1196132" y="4460162"/>
            <a:ext cx="1512168" cy="588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MECANIZADOS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07F5E3C-0C5D-463A-9444-B1AFA944C09B}"/>
              </a:ext>
            </a:extLst>
          </p:cNvPr>
          <p:cNvSpPr/>
          <p:nvPr/>
        </p:nvSpPr>
        <p:spPr>
          <a:xfrm>
            <a:off x="3923928" y="1147604"/>
            <a:ext cx="295232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1.1) VALA RECOBERTA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Direto (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Invertido (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589711-E7B3-485E-B681-635E463266B1}"/>
              </a:ext>
            </a:extLst>
          </p:cNvPr>
          <p:cNvSpPr/>
          <p:nvPr/>
        </p:nvSpPr>
        <p:spPr>
          <a:xfrm>
            <a:off x="3923928" y="1940835"/>
            <a:ext cx="2952328" cy="134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1.2) ESCAVAÇÃO SIMPLES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Equipamentos manuais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Escavadeiras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Escavadeira rotativa (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Roadheader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Escarificadoras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Martelo Hidráulico (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Hammerhead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3EFFE2E-4023-426A-AE78-1CBB002269E4}"/>
              </a:ext>
            </a:extLst>
          </p:cNvPr>
          <p:cNvSpPr/>
          <p:nvPr/>
        </p:nvSpPr>
        <p:spPr>
          <a:xfrm>
            <a:off x="3923928" y="3356992"/>
            <a:ext cx="2952328" cy="588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1.3) DESMONTE DE ROCHA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Perfurar e explodir (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Drill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Blast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F5FDB7B-50A8-49B1-8AEF-606767C8701E}"/>
              </a:ext>
            </a:extLst>
          </p:cNvPr>
          <p:cNvSpPr/>
          <p:nvPr/>
        </p:nvSpPr>
        <p:spPr>
          <a:xfrm>
            <a:off x="3923928" y="4027924"/>
            <a:ext cx="2952328" cy="672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2.1) TUNELADORAS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Boring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TBM)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9C9A5C7-4070-4885-BD2E-C003FFD150A1}"/>
              </a:ext>
            </a:extLst>
          </p:cNvPr>
          <p:cNvSpPr/>
          <p:nvPr/>
        </p:nvSpPr>
        <p:spPr>
          <a:xfrm>
            <a:off x="3923928" y="4797152"/>
            <a:ext cx="2952328" cy="672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2.2) CRAVAÇÃO DE TUBOS</a:t>
            </a:r>
          </a:p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Jack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441EEF71-43F1-4967-ABFF-9E9DE22FBB6D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2699792" y="1507644"/>
            <a:ext cx="1224136" cy="1098216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2388B18-9FED-48F7-A25B-C44ABCE7D30B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2699792" y="2605860"/>
            <a:ext cx="1224136" cy="1045165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4D868515-0377-4D2A-8599-1D6676F86554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2699792" y="2605860"/>
            <a:ext cx="1224136" cy="705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E56B640A-BAA1-4F79-98DE-0575636929A0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2708300" y="4754195"/>
            <a:ext cx="1215628" cy="378995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C3E5ED75-2202-46E7-8E4C-A2575E5C97E4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2708300" y="4363962"/>
            <a:ext cx="1215628" cy="390233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093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130</Words>
  <Application>Microsoft Office PowerPoint</Application>
  <PresentationFormat>Apresentação na tela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Cemacom07</dc:creator>
  <cp:lastModifiedBy>FELIPE PINTO DA MOTTA QUEVEDO</cp:lastModifiedBy>
  <cp:revision>12</cp:revision>
  <dcterms:created xsi:type="dcterms:W3CDTF">2019-02-14T20:14:15Z</dcterms:created>
  <dcterms:modified xsi:type="dcterms:W3CDTF">2021-03-08T23:52:40Z</dcterms:modified>
</cp:coreProperties>
</file>