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D93F-090E-CC42-A1CF-D580B5BC5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06DC6-0217-7A41-B0A2-D0D3D2D41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8966-1C63-2B4C-81EA-1403572A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AB1A-3925-6442-8CC4-3053A13F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7196-42EF-FB49-8867-43F07134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45FF-5990-4C43-B72D-E88D2C18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923E9-2F84-F443-B889-18262E78C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D5CC-2DFE-0C4A-976F-BDA6FB13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47FF-0B7B-D64B-BA95-03C2200B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CF6F-59B6-664E-AAB2-7CD4A623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8F283-F2E9-2D48-AF37-BE47650E4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1236C-F5BA-EA48-8F7F-0C485BE3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11A8-9DE7-4B41-BA38-CFE7F06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466E4-EB44-4B43-8F8C-DE2CEA8B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E604-D998-9741-8A9A-9F8DE9E4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CED0-9A46-CB4D-81E3-88825DC6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7492-60CF-D942-844F-01C728CD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AA0A-7468-AB48-B53A-98E7C7C5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09DC-08C1-D14C-AAEA-2BB3DDB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BD5C-9D5A-1F44-85B7-7DE5A9D7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1608-0270-F94E-9D31-517DC33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5BAB-589F-8148-B9CC-243C0CE15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23B4-CF63-4B4E-91E3-1324C1D5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3F78-BBB1-B84B-8E5C-655E82E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95DE-DD58-154F-9C5D-0217DBF4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D1D8-CD31-084C-983A-FACC3146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C20B-4347-B649-98BD-4D26B9FD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27EF-DE94-664B-81A2-10AFADB2D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ABD3-F567-DF41-9004-BE3180B3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5C0D-BCD5-7E41-AB0E-96132283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5FC11-924D-E140-8869-126A89B7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232D-A2F2-6A4C-BEE3-48905F0B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1EA5-B1DB-324B-BB0A-E797960D8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684F-3A4E-1940-A7E7-ADF53465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0FC5E-10B6-E34B-BB33-48AF76857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EE78C-8CBF-6742-BC5A-02BA8FB29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1BD1-D382-4241-A593-5425E583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B93D5-71CD-7A4F-91F7-C9EDECB9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29961-F6D5-684B-A5AD-00538AD0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5D3B-3C49-F74F-8682-5A55E16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77423-1914-F743-BA66-CFF35C2C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CBB18-7C5F-7948-86A0-7E5DCF5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1B9CE-37EC-3240-A469-5A965A32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F3FA4-5DDE-B640-A00D-62A1D340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76F18-DD1B-7645-B23C-4156DD3C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04409-B28B-294C-AA31-17559844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04B2-8A59-4748-8FB6-2E9CFCAD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FB26-33F1-434D-90D5-15D7ECF9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F7845-4BA5-7148-BD10-2C571E7D1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74474-39BE-A847-9B72-BC9B8537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8156-C8FC-8042-8EB6-4580A589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B14D-8EAB-2448-8351-802530C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7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B08-00CC-4641-B472-CA865F92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9EFDA-BF0F-584F-A111-D140A463F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0BE3A-0468-234B-9211-A27B86B88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6AAC-5B6D-7447-9AD7-87964D34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F0C1-25AE-5C48-9A46-D012E495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1C48F-510D-5E43-8376-17183A13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3CF41-E696-F149-9087-F62D583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86F61-C3C6-E448-9D6C-3BD6496E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98B4-A0BA-084D-AC4F-519A8B753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4EB7-9BCA-FE44-A711-C52D20478F78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CA67-4C76-F74A-8889-E3BE790BD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CF97-614B-EC45-8E67-A5103C0CD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66BC-2B72-5C42-9720-1806AD8C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B73838-44C8-2147-981E-DF6D64500ECD}"/>
              </a:ext>
            </a:extLst>
          </p:cNvPr>
          <p:cNvSpPr/>
          <p:nvPr/>
        </p:nvSpPr>
        <p:spPr>
          <a:xfrm>
            <a:off x="4302836" y="1220365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5890B0-D000-2242-8107-9EC186AA119D}"/>
              </a:ext>
            </a:extLst>
          </p:cNvPr>
          <p:cNvCxnSpPr/>
          <p:nvPr/>
        </p:nvCxnSpPr>
        <p:spPr>
          <a:xfrm>
            <a:off x="4958819" y="673713"/>
            <a:ext cx="0" cy="4273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E6676B-F78A-D34B-A335-6BE22BDBDD4E}"/>
              </a:ext>
            </a:extLst>
          </p:cNvPr>
          <p:cNvSpPr txBox="1"/>
          <p:nvPr/>
        </p:nvSpPr>
        <p:spPr>
          <a:xfrm>
            <a:off x="3653299" y="7027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5E39CD-FD2C-D848-AB87-D903E86D628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02836" y="887404"/>
            <a:ext cx="5039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CCAB8A-C190-4249-B57B-4CF2E81A8032}"/>
              </a:ext>
            </a:extLst>
          </p:cNvPr>
          <p:cNvSpPr txBox="1"/>
          <p:nvPr/>
        </p:nvSpPr>
        <p:spPr>
          <a:xfrm>
            <a:off x="4769504" y="35812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7695BC-0CD0-3240-B255-6EB26BBE668A}"/>
              </a:ext>
            </a:extLst>
          </p:cNvPr>
          <p:cNvSpPr/>
          <p:nvPr/>
        </p:nvSpPr>
        <p:spPr>
          <a:xfrm>
            <a:off x="6746787" y="1220365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2F22D1-DEEE-5341-858B-598408F2560D}"/>
              </a:ext>
            </a:extLst>
          </p:cNvPr>
          <p:cNvCxnSpPr/>
          <p:nvPr/>
        </p:nvCxnSpPr>
        <p:spPr>
          <a:xfrm>
            <a:off x="7343314" y="673713"/>
            <a:ext cx="0" cy="4273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D95E78-E074-784C-86A3-011666310107}"/>
              </a:ext>
            </a:extLst>
          </p:cNvPr>
          <p:cNvSpPr txBox="1"/>
          <p:nvPr/>
        </p:nvSpPr>
        <p:spPr>
          <a:xfrm>
            <a:off x="7146120" y="3522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D4B12-C2DF-1545-BCD6-99564124300F}"/>
              </a:ext>
            </a:extLst>
          </p:cNvPr>
          <p:cNvCxnSpPr>
            <a:cxnSpLocks/>
          </p:cNvCxnSpPr>
          <p:nvPr/>
        </p:nvCxnSpPr>
        <p:spPr>
          <a:xfrm>
            <a:off x="5726013" y="1448965"/>
            <a:ext cx="90956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4E382B-B99B-B94C-BB62-0BAB264ADFF4}"/>
              </a:ext>
            </a:extLst>
          </p:cNvPr>
          <p:cNvSpPr txBox="1"/>
          <p:nvPr/>
        </p:nvSpPr>
        <p:spPr>
          <a:xfrm>
            <a:off x="5839896" y="111670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85857A-02D6-B44F-B97F-90613A20C0E6}"/>
              </a:ext>
            </a:extLst>
          </p:cNvPr>
          <p:cNvCxnSpPr>
            <a:cxnSpLocks/>
          </p:cNvCxnSpPr>
          <p:nvPr/>
        </p:nvCxnSpPr>
        <p:spPr>
          <a:xfrm>
            <a:off x="5726012" y="2425658"/>
            <a:ext cx="90956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C66509-28F4-DC4C-92B4-7122566838DF}"/>
              </a:ext>
            </a:extLst>
          </p:cNvPr>
          <p:cNvSpPr/>
          <p:nvPr/>
        </p:nvSpPr>
        <p:spPr>
          <a:xfrm>
            <a:off x="4302836" y="2197058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E5E689-57BA-8147-B262-EF554BBBEA49}"/>
              </a:ext>
            </a:extLst>
          </p:cNvPr>
          <p:cNvSpPr/>
          <p:nvPr/>
        </p:nvSpPr>
        <p:spPr>
          <a:xfrm>
            <a:off x="6746787" y="2197058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41DCC-7B64-B341-8ADA-3A82D97B658C}"/>
              </a:ext>
            </a:extLst>
          </p:cNvPr>
          <p:cNvCxnSpPr>
            <a:cxnSpLocks/>
          </p:cNvCxnSpPr>
          <p:nvPr/>
        </p:nvCxnSpPr>
        <p:spPr>
          <a:xfrm flipH="1">
            <a:off x="5614803" y="1677565"/>
            <a:ext cx="1131984" cy="5194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71CAA9-9F43-9F4B-8E9F-F9819A03E77B}"/>
              </a:ext>
            </a:extLst>
          </p:cNvPr>
          <p:cNvSpPr txBox="1"/>
          <p:nvPr/>
        </p:nvSpPr>
        <p:spPr>
          <a:xfrm rot="20167948">
            <a:off x="5689713" y="162127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88823-4698-584E-80BE-7EB3759849D2}"/>
              </a:ext>
            </a:extLst>
          </p:cNvPr>
          <p:cNvSpPr txBox="1"/>
          <p:nvPr/>
        </p:nvSpPr>
        <p:spPr>
          <a:xfrm>
            <a:off x="5817632" y="2096016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E2160D-6818-EF44-A5B3-0CA290B3F746}"/>
              </a:ext>
            </a:extLst>
          </p:cNvPr>
          <p:cNvSpPr txBox="1"/>
          <p:nvPr/>
        </p:nvSpPr>
        <p:spPr>
          <a:xfrm>
            <a:off x="2168020" y="167756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Picard Iteration 0: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0E14F1-143F-6A46-80CF-E5EE6FC1776B}"/>
              </a:ext>
            </a:extLst>
          </p:cNvPr>
          <p:cNvCxnSpPr>
            <a:cxnSpLocks/>
          </p:cNvCxnSpPr>
          <p:nvPr/>
        </p:nvCxnSpPr>
        <p:spPr>
          <a:xfrm>
            <a:off x="5035520" y="887404"/>
            <a:ext cx="2206537" cy="0"/>
          </a:xfrm>
          <a:prstGeom prst="straightConnector1">
            <a:avLst/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F73960-E5EE-584B-84D1-90FD91FB7EB0}"/>
              </a:ext>
            </a:extLst>
          </p:cNvPr>
          <p:cNvCxnSpPr/>
          <p:nvPr/>
        </p:nvCxnSpPr>
        <p:spPr>
          <a:xfrm>
            <a:off x="2038863" y="2866767"/>
            <a:ext cx="683328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E9CDB47-BABF-3C43-B51B-B0663D5D21BF}"/>
              </a:ext>
            </a:extLst>
          </p:cNvPr>
          <p:cNvSpPr/>
          <p:nvPr/>
        </p:nvSpPr>
        <p:spPr>
          <a:xfrm>
            <a:off x="4302836" y="3145302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7440D61-AE49-2942-A0F3-62FBBB58D31E}"/>
              </a:ext>
            </a:extLst>
          </p:cNvPr>
          <p:cNvSpPr/>
          <p:nvPr/>
        </p:nvSpPr>
        <p:spPr>
          <a:xfrm>
            <a:off x="6746787" y="3145302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3030F1-7620-F944-8DD5-3DA0F46736A0}"/>
              </a:ext>
            </a:extLst>
          </p:cNvPr>
          <p:cNvCxnSpPr>
            <a:cxnSpLocks/>
          </p:cNvCxnSpPr>
          <p:nvPr/>
        </p:nvCxnSpPr>
        <p:spPr>
          <a:xfrm>
            <a:off x="5726013" y="3373902"/>
            <a:ext cx="90956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A867DF-2F5D-8D49-AA41-69441BD9A0AB}"/>
              </a:ext>
            </a:extLst>
          </p:cNvPr>
          <p:cNvSpPr txBox="1"/>
          <p:nvPr/>
        </p:nvSpPr>
        <p:spPr>
          <a:xfrm>
            <a:off x="5839896" y="3041641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6395E4-A420-B44C-A7CE-3E7EC89AC21C}"/>
              </a:ext>
            </a:extLst>
          </p:cNvPr>
          <p:cNvCxnSpPr>
            <a:cxnSpLocks/>
          </p:cNvCxnSpPr>
          <p:nvPr/>
        </p:nvCxnSpPr>
        <p:spPr>
          <a:xfrm>
            <a:off x="5726012" y="4350595"/>
            <a:ext cx="909565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8B2BD34-31C4-CD49-8992-6E294EE8E6B6}"/>
              </a:ext>
            </a:extLst>
          </p:cNvPr>
          <p:cNvSpPr/>
          <p:nvPr/>
        </p:nvSpPr>
        <p:spPr>
          <a:xfrm>
            <a:off x="4302836" y="4121995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Sub-App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42AF973-C611-1D41-8E70-8BE518DD93FC}"/>
              </a:ext>
            </a:extLst>
          </p:cNvPr>
          <p:cNvSpPr/>
          <p:nvPr/>
        </p:nvSpPr>
        <p:spPr>
          <a:xfrm>
            <a:off x="6746787" y="4121995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E1DB09-111E-7747-8161-3C24C6FB6206}"/>
              </a:ext>
            </a:extLst>
          </p:cNvPr>
          <p:cNvCxnSpPr>
            <a:cxnSpLocks/>
          </p:cNvCxnSpPr>
          <p:nvPr/>
        </p:nvCxnSpPr>
        <p:spPr>
          <a:xfrm flipH="1">
            <a:off x="5614803" y="3602502"/>
            <a:ext cx="1131984" cy="5194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BBB3D-91D8-CC41-81BA-BD6852D5D215}"/>
              </a:ext>
            </a:extLst>
          </p:cNvPr>
          <p:cNvSpPr txBox="1"/>
          <p:nvPr/>
        </p:nvSpPr>
        <p:spPr>
          <a:xfrm rot="20167948">
            <a:off x="5689713" y="3546210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0B188E-4242-4D42-A265-572C663F65CD}"/>
              </a:ext>
            </a:extLst>
          </p:cNvPr>
          <p:cNvSpPr txBox="1"/>
          <p:nvPr/>
        </p:nvSpPr>
        <p:spPr>
          <a:xfrm>
            <a:off x="5817632" y="4020953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123B9-2B22-8B49-B35C-62C8DB1E781F}"/>
              </a:ext>
            </a:extLst>
          </p:cNvPr>
          <p:cNvSpPr txBox="1"/>
          <p:nvPr/>
        </p:nvSpPr>
        <p:spPr>
          <a:xfrm>
            <a:off x="2168020" y="360250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Picard Iteration 1: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E0AAA0-73AD-F94B-A147-52BE22CBF539}"/>
              </a:ext>
            </a:extLst>
          </p:cNvPr>
          <p:cNvCxnSpPr>
            <a:cxnSpLocks/>
          </p:cNvCxnSpPr>
          <p:nvPr/>
        </p:nvCxnSpPr>
        <p:spPr>
          <a:xfrm flipH="1">
            <a:off x="5594647" y="2630245"/>
            <a:ext cx="1131984" cy="51949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430E21-B96C-534C-B884-98044AFB2672}"/>
              </a:ext>
            </a:extLst>
          </p:cNvPr>
          <p:cNvSpPr txBox="1"/>
          <p:nvPr/>
        </p:nvSpPr>
        <p:spPr>
          <a:xfrm rot="20167948">
            <a:off x="5669557" y="257395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4F2DE-1E41-B84B-8F07-D1CF5FCA0E08}"/>
              </a:ext>
            </a:extLst>
          </p:cNvPr>
          <p:cNvCxnSpPr/>
          <p:nvPr/>
        </p:nvCxnSpPr>
        <p:spPr>
          <a:xfrm>
            <a:off x="2038863" y="4798540"/>
            <a:ext cx="683328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945BB1-91A5-6140-B2FD-D28DE79CC486}"/>
              </a:ext>
            </a:extLst>
          </p:cNvPr>
          <p:cNvCxnSpPr>
            <a:cxnSpLocks/>
          </p:cNvCxnSpPr>
          <p:nvPr/>
        </p:nvCxnSpPr>
        <p:spPr>
          <a:xfrm flipH="1">
            <a:off x="5652425" y="4611590"/>
            <a:ext cx="1131984" cy="51949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796838-3FEF-4D46-8A32-6EA15003BA8C}"/>
              </a:ext>
            </a:extLst>
          </p:cNvPr>
          <p:cNvSpPr txBox="1"/>
          <p:nvPr/>
        </p:nvSpPr>
        <p:spPr>
          <a:xfrm rot="20167948">
            <a:off x="5727335" y="4555298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C5803B-C8A2-F04C-B702-B3305A101138}"/>
              </a:ext>
            </a:extLst>
          </p:cNvPr>
          <p:cNvSpPr txBox="1"/>
          <p:nvPr/>
        </p:nvSpPr>
        <p:spPr>
          <a:xfrm>
            <a:off x="5069619" y="4618885"/>
            <a:ext cx="769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302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688823-4698-584E-80BE-7EB3759849D2}"/>
              </a:ext>
            </a:extLst>
          </p:cNvPr>
          <p:cNvSpPr txBox="1"/>
          <p:nvPr/>
        </p:nvSpPr>
        <p:spPr>
          <a:xfrm>
            <a:off x="5755847" y="2108373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B73838-44C8-2147-981E-DF6D64500ECD}"/>
              </a:ext>
            </a:extLst>
          </p:cNvPr>
          <p:cNvSpPr/>
          <p:nvPr/>
        </p:nvSpPr>
        <p:spPr>
          <a:xfrm>
            <a:off x="4302836" y="1220365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5890B0-D000-2242-8107-9EC186AA119D}"/>
              </a:ext>
            </a:extLst>
          </p:cNvPr>
          <p:cNvCxnSpPr/>
          <p:nvPr/>
        </p:nvCxnSpPr>
        <p:spPr>
          <a:xfrm>
            <a:off x="4958819" y="673713"/>
            <a:ext cx="0" cy="4273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E6676B-F78A-D34B-A335-6BE22BDBDD4E}"/>
              </a:ext>
            </a:extLst>
          </p:cNvPr>
          <p:cNvSpPr txBox="1"/>
          <p:nvPr/>
        </p:nvSpPr>
        <p:spPr>
          <a:xfrm>
            <a:off x="3653299" y="7027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5E39CD-FD2C-D848-AB87-D903E86D628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02836" y="887404"/>
            <a:ext cx="5039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CCAB8A-C190-4249-B57B-4CF2E81A8032}"/>
              </a:ext>
            </a:extLst>
          </p:cNvPr>
          <p:cNvSpPr txBox="1"/>
          <p:nvPr/>
        </p:nvSpPr>
        <p:spPr>
          <a:xfrm>
            <a:off x="4769504" y="35812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7695BC-0CD0-3240-B255-6EB26BBE668A}"/>
              </a:ext>
            </a:extLst>
          </p:cNvPr>
          <p:cNvSpPr/>
          <p:nvPr/>
        </p:nvSpPr>
        <p:spPr>
          <a:xfrm>
            <a:off x="7685077" y="1220365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2F22D1-DEEE-5341-858B-598408F2560D}"/>
              </a:ext>
            </a:extLst>
          </p:cNvPr>
          <p:cNvCxnSpPr/>
          <p:nvPr/>
        </p:nvCxnSpPr>
        <p:spPr>
          <a:xfrm>
            <a:off x="8281604" y="673713"/>
            <a:ext cx="0" cy="4273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D95E78-E074-784C-86A3-011666310107}"/>
              </a:ext>
            </a:extLst>
          </p:cNvPr>
          <p:cNvSpPr txBox="1"/>
          <p:nvPr/>
        </p:nvSpPr>
        <p:spPr>
          <a:xfrm>
            <a:off x="8084410" y="3522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D4B12-C2DF-1545-BCD6-99564124300F}"/>
              </a:ext>
            </a:extLst>
          </p:cNvPr>
          <p:cNvCxnSpPr>
            <a:cxnSpLocks/>
          </p:cNvCxnSpPr>
          <p:nvPr/>
        </p:nvCxnSpPr>
        <p:spPr>
          <a:xfrm>
            <a:off x="5726013" y="1448965"/>
            <a:ext cx="183632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4E382B-B99B-B94C-BB62-0BAB264ADFF4}"/>
              </a:ext>
            </a:extLst>
          </p:cNvPr>
          <p:cNvSpPr txBox="1"/>
          <p:nvPr/>
        </p:nvSpPr>
        <p:spPr>
          <a:xfrm>
            <a:off x="5839896" y="111670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85857A-02D6-B44F-B97F-90613A20C0E6}"/>
              </a:ext>
            </a:extLst>
          </p:cNvPr>
          <p:cNvCxnSpPr>
            <a:cxnSpLocks/>
          </p:cNvCxnSpPr>
          <p:nvPr/>
        </p:nvCxnSpPr>
        <p:spPr>
          <a:xfrm>
            <a:off x="5726012" y="2425658"/>
            <a:ext cx="736497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C66509-28F4-DC4C-92B4-7122566838DF}"/>
              </a:ext>
            </a:extLst>
          </p:cNvPr>
          <p:cNvSpPr/>
          <p:nvPr/>
        </p:nvSpPr>
        <p:spPr>
          <a:xfrm>
            <a:off x="4302836" y="2197058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E5E689-57BA-8147-B262-EF554BBBEA49}"/>
              </a:ext>
            </a:extLst>
          </p:cNvPr>
          <p:cNvSpPr/>
          <p:nvPr/>
        </p:nvSpPr>
        <p:spPr>
          <a:xfrm>
            <a:off x="7685077" y="2197058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41DCC-7B64-B341-8ADA-3A82D97B658C}"/>
              </a:ext>
            </a:extLst>
          </p:cNvPr>
          <p:cNvCxnSpPr>
            <a:cxnSpLocks/>
          </p:cNvCxnSpPr>
          <p:nvPr/>
        </p:nvCxnSpPr>
        <p:spPr>
          <a:xfrm flipH="1">
            <a:off x="5614803" y="1684200"/>
            <a:ext cx="2070274" cy="5128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71CAA9-9F43-9F4B-8E9F-F9819A03E77B}"/>
              </a:ext>
            </a:extLst>
          </p:cNvPr>
          <p:cNvSpPr txBox="1"/>
          <p:nvPr/>
        </p:nvSpPr>
        <p:spPr>
          <a:xfrm rot="20828749">
            <a:off x="5993310" y="1659269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E2160D-6818-EF44-A5B3-0CA290B3F746}"/>
              </a:ext>
            </a:extLst>
          </p:cNvPr>
          <p:cNvSpPr txBox="1"/>
          <p:nvPr/>
        </p:nvSpPr>
        <p:spPr>
          <a:xfrm>
            <a:off x="2168020" y="167756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Picard Iteration 0: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0E14F1-143F-6A46-80CF-E5EE6FC1776B}"/>
              </a:ext>
            </a:extLst>
          </p:cNvPr>
          <p:cNvCxnSpPr>
            <a:cxnSpLocks/>
          </p:cNvCxnSpPr>
          <p:nvPr/>
        </p:nvCxnSpPr>
        <p:spPr>
          <a:xfrm>
            <a:off x="5035520" y="887404"/>
            <a:ext cx="3144653" cy="0"/>
          </a:xfrm>
          <a:prstGeom prst="straightConnector1">
            <a:avLst/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F73960-E5EE-584B-84D1-90FD91FB7EB0}"/>
              </a:ext>
            </a:extLst>
          </p:cNvPr>
          <p:cNvCxnSpPr/>
          <p:nvPr/>
        </p:nvCxnSpPr>
        <p:spPr>
          <a:xfrm>
            <a:off x="2038863" y="2866767"/>
            <a:ext cx="683328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7123B9-2B22-8B49-B35C-62C8DB1E781F}"/>
              </a:ext>
            </a:extLst>
          </p:cNvPr>
          <p:cNvSpPr txBox="1"/>
          <p:nvPr/>
        </p:nvSpPr>
        <p:spPr>
          <a:xfrm>
            <a:off x="2168020" y="368900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Picard Iteration 1: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E0AAA0-73AD-F94B-A147-52BE22CBF539}"/>
              </a:ext>
            </a:extLst>
          </p:cNvPr>
          <p:cNvCxnSpPr>
            <a:cxnSpLocks/>
          </p:cNvCxnSpPr>
          <p:nvPr/>
        </p:nvCxnSpPr>
        <p:spPr>
          <a:xfrm flipH="1">
            <a:off x="5594647" y="2661553"/>
            <a:ext cx="2090430" cy="48818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430E21-B96C-534C-B884-98044AFB2672}"/>
              </a:ext>
            </a:extLst>
          </p:cNvPr>
          <p:cNvSpPr txBox="1"/>
          <p:nvPr/>
        </p:nvSpPr>
        <p:spPr>
          <a:xfrm rot="20661336">
            <a:off x="6045759" y="261186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14F2DE-1E41-B84B-8F07-D1CF5FCA0E08}"/>
              </a:ext>
            </a:extLst>
          </p:cNvPr>
          <p:cNvCxnSpPr/>
          <p:nvPr/>
        </p:nvCxnSpPr>
        <p:spPr>
          <a:xfrm>
            <a:off x="2038863" y="4798540"/>
            <a:ext cx="683328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268732-FDE3-F24C-BD06-B6D1D18DDAA2}"/>
              </a:ext>
            </a:extLst>
          </p:cNvPr>
          <p:cNvCxnSpPr/>
          <p:nvPr/>
        </p:nvCxnSpPr>
        <p:spPr>
          <a:xfrm>
            <a:off x="6514958" y="2186205"/>
            <a:ext cx="0" cy="42738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45D40-A49A-4942-B9FC-C6322238C9E2}"/>
              </a:ext>
            </a:extLst>
          </p:cNvPr>
          <p:cNvCxnSpPr/>
          <p:nvPr/>
        </p:nvCxnSpPr>
        <p:spPr>
          <a:xfrm>
            <a:off x="7112202" y="2190506"/>
            <a:ext cx="0" cy="42738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17A71E-D0C9-4649-970A-AB73E2032582}"/>
              </a:ext>
            </a:extLst>
          </p:cNvPr>
          <p:cNvCxnSpPr>
            <a:cxnSpLocks/>
          </p:cNvCxnSpPr>
          <p:nvPr/>
        </p:nvCxnSpPr>
        <p:spPr>
          <a:xfrm>
            <a:off x="6555713" y="2421154"/>
            <a:ext cx="519418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A8CE33-B819-E544-9FA5-5FA182840589}"/>
              </a:ext>
            </a:extLst>
          </p:cNvPr>
          <p:cNvCxnSpPr>
            <a:cxnSpLocks/>
          </p:cNvCxnSpPr>
          <p:nvPr/>
        </p:nvCxnSpPr>
        <p:spPr>
          <a:xfrm>
            <a:off x="7165659" y="2415601"/>
            <a:ext cx="519418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435AD6-E591-9044-A9A8-2EC5AEB76252}"/>
              </a:ext>
            </a:extLst>
          </p:cNvPr>
          <p:cNvSpPr txBox="1"/>
          <p:nvPr/>
        </p:nvSpPr>
        <p:spPr>
          <a:xfrm>
            <a:off x="5755847" y="402165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57EAE08-6053-9944-B604-86BFD249352B}"/>
              </a:ext>
            </a:extLst>
          </p:cNvPr>
          <p:cNvSpPr/>
          <p:nvPr/>
        </p:nvSpPr>
        <p:spPr>
          <a:xfrm>
            <a:off x="4302836" y="3133647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02E106F-02EE-434A-A790-EA4CE0FA4F91}"/>
              </a:ext>
            </a:extLst>
          </p:cNvPr>
          <p:cNvSpPr/>
          <p:nvPr/>
        </p:nvSpPr>
        <p:spPr>
          <a:xfrm>
            <a:off x="7685077" y="3133647"/>
            <a:ext cx="131196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1303C1-99B5-954E-BB60-47F85FBA8AD8}"/>
              </a:ext>
            </a:extLst>
          </p:cNvPr>
          <p:cNvCxnSpPr>
            <a:cxnSpLocks/>
          </p:cNvCxnSpPr>
          <p:nvPr/>
        </p:nvCxnSpPr>
        <p:spPr>
          <a:xfrm>
            <a:off x="5726013" y="3362247"/>
            <a:ext cx="183632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84802CD-07A2-EC42-BF1D-53F1997672C5}"/>
              </a:ext>
            </a:extLst>
          </p:cNvPr>
          <p:cNvSpPr txBox="1"/>
          <p:nvPr/>
        </p:nvSpPr>
        <p:spPr>
          <a:xfrm>
            <a:off x="5839896" y="3029986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F15CA8-CB1B-0A4E-A2C7-B769B9975D90}"/>
              </a:ext>
            </a:extLst>
          </p:cNvPr>
          <p:cNvCxnSpPr>
            <a:cxnSpLocks/>
          </p:cNvCxnSpPr>
          <p:nvPr/>
        </p:nvCxnSpPr>
        <p:spPr>
          <a:xfrm>
            <a:off x="5726012" y="4338940"/>
            <a:ext cx="736497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FCFC17A-C6DD-064F-BEF4-EBE9B16B53E1}"/>
              </a:ext>
            </a:extLst>
          </p:cNvPr>
          <p:cNvSpPr/>
          <p:nvPr/>
        </p:nvSpPr>
        <p:spPr>
          <a:xfrm>
            <a:off x="4302836" y="4110340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Sub-App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D4BB728-13C0-B14F-B27E-1945CE4676C6}"/>
              </a:ext>
            </a:extLst>
          </p:cNvPr>
          <p:cNvSpPr/>
          <p:nvPr/>
        </p:nvSpPr>
        <p:spPr>
          <a:xfrm>
            <a:off x="7685077" y="4110340"/>
            <a:ext cx="1311966" cy="457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34260E-24BA-2A40-A110-31E5C8B57844}"/>
              </a:ext>
            </a:extLst>
          </p:cNvPr>
          <p:cNvCxnSpPr>
            <a:cxnSpLocks/>
          </p:cNvCxnSpPr>
          <p:nvPr/>
        </p:nvCxnSpPr>
        <p:spPr>
          <a:xfrm flipH="1">
            <a:off x="5614803" y="3597482"/>
            <a:ext cx="2070274" cy="5128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B58CFC0-BC56-EF48-96A8-16FD6D8D2EBF}"/>
              </a:ext>
            </a:extLst>
          </p:cNvPr>
          <p:cNvSpPr txBox="1"/>
          <p:nvPr/>
        </p:nvSpPr>
        <p:spPr>
          <a:xfrm rot="20828749">
            <a:off x="5993310" y="357255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C946E4-5CA3-E64D-B895-B1D0B8ABB0E7}"/>
              </a:ext>
            </a:extLst>
          </p:cNvPr>
          <p:cNvCxnSpPr>
            <a:cxnSpLocks/>
          </p:cNvCxnSpPr>
          <p:nvPr/>
        </p:nvCxnSpPr>
        <p:spPr>
          <a:xfrm flipH="1">
            <a:off x="5594647" y="4574835"/>
            <a:ext cx="2090430" cy="48818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1B77729-FEF9-6141-B65D-DB67DF8D0FB0}"/>
              </a:ext>
            </a:extLst>
          </p:cNvPr>
          <p:cNvSpPr txBox="1"/>
          <p:nvPr/>
        </p:nvSpPr>
        <p:spPr>
          <a:xfrm rot="20661336">
            <a:off x="6045759" y="4525145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6A41EC-F855-834C-A624-BC74F66BA795}"/>
              </a:ext>
            </a:extLst>
          </p:cNvPr>
          <p:cNvCxnSpPr/>
          <p:nvPr/>
        </p:nvCxnSpPr>
        <p:spPr>
          <a:xfrm>
            <a:off x="6514958" y="4099487"/>
            <a:ext cx="0" cy="42738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6D2707-AB5F-114C-9569-6DDBEE189DAD}"/>
              </a:ext>
            </a:extLst>
          </p:cNvPr>
          <p:cNvCxnSpPr/>
          <p:nvPr/>
        </p:nvCxnSpPr>
        <p:spPr>
          <a:xfrm>
            <a:off x="7112202" y="4103788"/>
            <a:ext cx="0" cy="427382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FA0C7-95B2-FD4A-B084-F725A9CB123B}"/>
              </a:ext>
            </a:extLst>
          </p:cNvPr>
          <p:cNvCxnSpPr>
            <a:cxnSpLocks/>
          </p:cNvCxnSpPr>
          <p:nvPr/>
        </p:nvCxnSpPr>
        <p:spPr>
          <a:xfrm>
            <a:off x="6555713" y="4334436"/>
            <a:ext cx="519418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D142BB-1F3C-B64F-BEEC-A0B2EF938486}"/>
              </a:ext>
            </a:extLst>
          </p:cNvPr>
          <p:cNvCxnSpPr>
            <a:cxnSpLocks/>
          </p:cNvCxnSpPr>
          <p:nvPr/>
        </p:nvCxnSpPr>
        <p:spPr>
          <a:xfrm>
            <a:off x="7165659" y="4328883"/>
            <a:ext cx="519418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0E584D2C-CA4A-734C-926A-69A57B3DC5E9}"/>
              </a:ext>
            </a:extLst>
          </p:cNvPr>
          <p:cNvSpPr/>
          <p:nvPr/>
        </p:nvSpPr>
        <p:spPr>
          <a:xfrm rot="14528413">
            <a:off x="3542354" y="3009337"/>
            <a:ext cx="2953265" cy="1751945"/>
          </a:xfrm>
          <a:prstGeom prst="arc">
            <a:avLst>
              <a:gd name="adj1" fmla="val 16200000"/>
              <a:gd name="adj2" fmla="val 21395788"/>
            </a:avLst>
          </a:prstGeom>
          <a:ln w="412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112A20-14D0-CA4A-8D58-66B462A52D98}"/>
              </a:ext>
            </a:extLst>
          </p:cNvPr>
          <p:cNvSpPr txBox="1"/>
          <p:nvPr/>
        </p:nvSpPr>
        <p:spPr>
          <a:xfrm rot="16200000">
            <a:off x="3390856" y="3076434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</a:t>
            </a:r>
          </a:p>
        </p:txBody>
      </p:sp>
    </p:spTree>
    <p:extLst>
      <p:ext uri="{BB962C8B-B14F-4D97-AF65-F5344CB8AC3E}">
        <p14:creationId xmlns:p14="http://schemas.microsoft.com/office/powerpoint/2010/main" val="241814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R. Gaston</dc:creator>
  <cp:lastModifiedBy>Derek R. Gaston</cp:lastModifiedBy>
  <cp:revision>3</cp:revision>
  <dcterms:created xsi:type="dcterms:W3CDTF">2021-01-13T11:47:29Z</dcterms:created>
  <dcterms:modified xsi:type="dcterms:W3CDTF">2021-01-13T12:11:53Z</dcterms:modified>
</cp:coreProperties>
</file>