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7B25-FE89-E747-8EF3-ECABFD74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35615-58FE-104B-A3E6-E41ED0EA2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C196-1FC5-9342-9925-C4E97406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15E0-23F7-5241-9BD9-84D56C26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20E3-295E-E046-AFF1-8919952B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1E1B-F7E9-1E41-A2A5-5851706B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53792-6F3F-804D-ADDD-FE81A701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88F7-7807-7B4C-B86C-964F44FD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B192-BF8F-1145-B3B9-24255ED4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2D7D-D7A1-234D-881A-595E99A3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6D93C-11F3-414F-A5E8-D860BDE4E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78C63-185B-FE44-BCFF-BB4F8FB7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A61F-EF99-A242-A94A-6B751761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02F8-C573-854C-96E4-34532383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4B00-3658-2D48-AA14-27C27E07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77D0-5121-244F-86E4-825643DA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52C2-14E8-0549-B9FA-5D2C253A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69FF-75D1-2540-8216-D4CFBD4D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8E01-B38F-3349-8D40-A23A945C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0151-A729-E34D-B237-94A5D4E7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9817-0C5C-F346-A410-6BEB57C5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6EB5-2270-034D-B8ED-CC565B23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1963-7216-0F48-B6AE-D3A7D70D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A9C4-BB32-6240-9ED7-8D0FF0A4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56DF-C7E2-164C-BBA8-05552CF4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9FC6-D415-CF4A-858D-62FCA1C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B056-C8EF-554F-8849-5847651B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40178-B2B2-8549-AA1F-026DBD46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7D0E-8672-F042-86F6-5F9756B2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8C76-2FDF-D34B-A5B7-2648255E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DC036-F068-914B-9D65-A3F1B34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171A-DD80-DF40-8096-9F9A784E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1D28B-A91F-2F4C-8979-5B0E4C72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B1C2E-E45B-3E4E-9208-28BC2C005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16C21-A603-7E4E-8A2B-38EAA26FF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1A244-65F9-9E4B-B56E-E42239299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1BCE8-E35A-6A4C-84BE-8F400CA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77D0B-CD9C-A847-81FE-0CBEC01F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28C8A-3832-B149-955A-2C56C040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470-0D1B-3A46-9E16-A64DE869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CE044-AE8F-1348-9717-F3EADED2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B7D1F-05AD-244F-928E-C172D1A8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4CA96-17E3-CE4A-B7FE-8DFAF42B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911F0-E4CD-6347-86B0-E2A8AE79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E1891-6107-6649-BFC2-547A8A43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4674-DD80-4749-85B4-94069BE5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D395-4BE2-A244-A6DD-87327FB0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D256-4014-FD4D-A234-B9DE9E36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15F79-5284-354C-9A8F-A4B5D460B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70843-B9DF-BB44-A55B-88B30532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E9AF-4AFA-6243-B670-6FAE5C90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D4245-0A79-C04C-A9A2-983D7205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2D16-8B1C-DF45-8166-69A07264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A3B00-0EE1-0047-BB8B-0A0C92357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3C6E-8C31-854D-81C2-247B92E6A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72705-07ED-B443-A197-C6594785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EE43-D392-274F-8D6B-EE13D240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64F6-835D-204E-8D48-9998F1C7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DEFAF-86BE-F84C-B260-E3264859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9C3D-451B-3F45-AC1A-ABA34AAD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BCF8-DBAB-5245-A618-B4F315100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F44D-8223-FC45-9B2E-81DC2B41A847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587F-F8F7-994A-8C19-49DAE801D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40DC-1FDE-F640-99F2-00C6FA446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31AB-1FD9-A84E-927A-CD57F3F0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5E3170-0D3E-CF4A-89CF-0D35F06503DF}"/>
              </a:ext>
            </a:extLst>
          </p:cNvPr>
          <p:cNvSpPr/>
          <p:nvPr/>
        </p:nvSpPr>
        <p:spPr>
          <a:xfrm>
            <a:off x="4423719" y="1210962"/>
            <a:ext cx="3052119" cy="1309817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01_master.i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AB4C6-4CE9-664E-84D4-9DA9EA6A3ADB}"/>
              </a:ext>
            </a:extLst>
          </p:cNvPr>
          <p:cNvSpPr/>
          <p:nvPr/>
        </p:nvSpPr>
        <p:spPr>
          <a:xfrm>
            <a:off x="5006098" y="1771493"/>
            <a:ext cx="1908313" cy="62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Solves for u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EFCBEB2-EDC9-B848-A66C-D97E0027F317}"/>
              </a:ext>
            </a:extLst>
          </p:cNvPr>
          <p:cNvSpPr/>
          <p:nvPr/>
        </p:nvSpPr>
        <p:spPr>
          <a:xfrm>
            <a:off x="4423719" y="3304178"/>
            <a:ext cx="3052119" cy="1309817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01_sub.i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DCF0D9-5928-1644-893A-25FEE5725729}"/>
              </a:ext>
            </a:extLst>
          </p:cNvPr>
          <p:cNvSpPr/>
          <p:nvPr/>
        </p:nvSpPr>
        <p:spPr>
          <a:xfrm>
            <a:off x="5006098" y="3864709"/>
            <a:ext cx="1908313" cy="6261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Solves for 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FDA771-E571-D240-A783-EBA78159338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949779" y="2520779"/>
            <a:ext cx="0" cy="78339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AED056-44BB-D74E-8A6A-B77324AC8351}"/>
              </a:ext>
            </a:extLst>
          </p:cNvPr>
          <p:cNvSpPr/>
          <p:nvPr/>
        </p:nvSpPr>
        <p:spPr>
          <a:xfrm>
            <a:off x="1783492" y="617839"/>
            <a:ext cx="4073612" cy="1439556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Master Timesteps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B8074E-2846-524E-9B49-32A494DA4043}"/>
              </a:ext>
            </a:extLst>
          </p:cNvPr>
          <p:cNvCxnSpPr/>
          <p:nvPr/>
        </p:nvCxnSpPr>
        <p:spPr>
          <a:xfrm>
            <a:off x="2236573" y="1297459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489E7D-A7BD-4242-B627-84AB7B1F542F}"/>
              </a:ext>
            </a:extLst>
          </p:cNvPr>
          <p:cNvCxnSpPr/>
          <p:nvPr/>
        </p:nvCxnSpPr>
        <p:spPr>
          <a:xfrm>
            <a:off x="2969741" y="1297459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E9D895-69D1-6641-BE36-294CC61F34E9}"/>
              </a:ext>
            </a:extLst>
          </p:cNvPr>
          <p:cNvCxnSpPr/>
          <p:nvPr/>
        </p:nvCxnSpPr>
        <p:spPr>
          <a:xfrm>
            <a:off x="3715267" y="1307755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35862-6D52-1941-903F-240A17BAF9DD}"/>
              </a:ext>
            </a:extLst>
          </p:cNvPr>
          <p:cNvCxnSpPr/>
          <p:nvPr/>
        </p:nvCxnSpPr>
        <p:spPr>
          <a:xfrm>
            <a:off x="4547288" y="1307755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C4315-B02D-F949-9170-EF4DAF3B3313}"/>
              </a:ext>
            </a:extLst>
          </p:cNvPr>
          <p:cNvCxnSpPr/>
          <p:nvPr/>
        </p:nvCxnSpPr>
        <p:spPr>
          <a:xfrm>
            <a:off x="5317526" y="1307755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89305D-31AB-574E-8816-5F67B60B39E4}"/>
              </a:ext>
            </a:extLst>
          </p:cNvPr>
          <p:cNvCxnSpPr/>
          <p:nvPr/>
        </p:nvCxnSpPr>
        <p:spPr>
          <a:xfrm>
            <a:off x="2335427" y="1482811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DDBAAC-68C6-1541-9EC4-F58593E3627D}"/>
              </a:ext>
            </a:extLst>
          </p:cNvPr>
          <p:cNvCxnSpPr/>
          <p:nvPr/>
        </p:nvCxnSpPr>
        <p:spPr>
          <a:xfrm>
            <a:off x="3093308" y="1482811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0F2C6E-714E-6349-ACDE-7590E4568FD0}"/>
              </a:ext>
            </a:extLst>
          </p:cNvPr>
          <p:cNvCxnSpPr/>
          <p:nvPr/>
        </p:nvCxnSpPr>
        <p:spPr>
          <a:xfrm>
            <a:off x="3884140" y="1482811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B5C2D7-5F7E-374B-98C5-B82C08C08C9E}"/>
              </a:ext>
            </a:extLst>
          </p:cNvPr>
          <p:cNvCxnSpPr/>
          <p:nvPr/>
        </p:nvCxnSpPr>
        <p:spPr>
          <a:xfrm>
            <a:off x="4687330" y="1511644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652C3B4-687B-9D4D-884C-AB5FD769F742}"/>
              </a:ext>
            </a:extLst>
          </p:cNvPr>
          <p:cNvSpPr/>
          <p:nvPr/>
        </p:nvSpPr>
        <p:spPr>
          <a:xfrm>
            <a:off x="1783492" y="2376617"/>
            <a:ext cx="4073612" cy="1439556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Sub-App Timesteps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5D1E6C-9047-5E4F-9754-2A88005726DC}"/>
              </a:ext>
            </a:extLst>
          </p:cNvPr>
          <p:cNvCxnSpPr/>
          <p:nvPr/>
        </p:nvCxnSpPr>
        <p:spPr>
          <a:xfrm>
            <a:off x="2236573" y="3056237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50CA28-83FE-F643-9576-AEC7FA975DFA}"/>
              </a:ext>
            </a:extLst>
          </p:cNvPr>
          <p:cNvCxnSpPr/>
          <p:nvPr/>
        </p:nvCxnSpPr>
        <p:spPr>
          <a:xfrm>
            <a:off x="2969741" y="3056237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382559-1010-584A-8A55-960ED2EC8504}"/>
              </a:ext>
            </a:extLst>
          </p:cNvPr>
          <p:cNvCxnSpPr/>
          <p:nvPr/>
        </p:nvCxnSpPr>
        <p:spPr>
          <a:xfrm>
            <a:off x="3715267" y="3066533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92BF64-0C3B-7347-A584-95BB7E972DA3}"/>
              </a:ext>
            </a:extLst>
          </p:cNvPr>
          <p:cNvCxnSpPr/>
          <p:nvPr/>
        </p:nvCxnSpPr>
        <p:spPr>
          <a:xfrm>
            <a:off x="4547288" y="3066533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B6D2D8-B3F6-3D41-AA32-B7D0461F471C}"/>
              </a:ext>
            </a:extLst>
          </p:cNvPr>
          <p:cNvCxnSpPr/>
          <p:nvPr/>
        </p:nvCxnSpPr>
        <p:spPr>
          <a:xfrm>
            <a:off x="5317526" y="3066533"/>
            <a:ext cx="0" cy="4077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642670-11E6-BE48-B843-333407470B2E}"/>
              </a:ext>
            </a:extLst>
          </p:cNvPr>
          <p:cNvCxnSpPr/>
          <p:nvPr/>
        </p:nvCxnSpPr>
        <p:spPr>
          <a:xfrm>
            <a:off x="2335427" y="3241589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45905B-9A1C-D343-A3D0-09F8FFEC597C}"/>
              </a:ext>
            </a:extLst>
          </p:cNvPr>
          <p:cNvCxnSpPr/>
          <p:nvPr/>
        </p:nvCxnSpPr>
        <p:spPr>
          <a:xfrm>
            <a:off x="3093308" y="3241589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AEB241-C80C-7E44-9426-5E20FA86979B}"/>
              </a:ext>
            </a:extLst>
          </p:cNvPr>
          <p:cNvCxnSpPr/>
          <p:nvPr/>
        </p:nvCxnSpPr>
        <p:spPr>
          <a:xfrm>
            <a:off x="3884140" y="3241589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F7A27B-2B2D-994E-BE54-4FEE54C986F1}"/>
              </a:ext>
            </a:extLst>
          </p:cNvPr>
          <p:cNvCxnSpPr/>
          <p:nvPr/>
        </p:nvCxnSpPr>
        <p:spPr>
          <a:xfrm>
            <a:off x="4687330" y="3270422"/>
            <a:ext cx="53134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1F595F-D7D4-764E-80C4-5BFAD5EBB02E}"/>
              </a:ext>
            </a:extLst>
          </p:cNvPr>
          <p:cNvSpPr/>
          <p:nvPr/>
        </p:nvSpPr>
        <p:spPr>
          <a:xfrm>
            <a:off x="4071550" y="289875"/>
            <a:ext cx="3137363" cy="961683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Master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(04_master_multiple.i)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EF45B84-E7C1-B346-AE86-8E33AF08109E}"/>
              </a:ext>
            </a:extLst>
          </p:cNvPr>
          <p:cNvSpPr/>
          <p:nvPr/>
        </p:nvSpPr>
        <p:spPr>
          <a:xfrm>
            <a:off x="1675595" y="1631092"/>
            <a:ext cx="8007178" cy="2137719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sub_app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MultiApp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(04_sub_multiple.i)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D6A3DB-EBDA-754B-9E89-3318BCBA7002}"/>
              </a:ext>
            </a:extLst>
          </p:cNvPr>
          <p:cNvSpPr/>
          <p:nvPr/>
        </p:nvSpPr>
        <p:spPr>
          <a:xfrm>
            <a:off x="1859691" y="2679610"/>
            <a:ext cx="2211859" cy="961683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Position: 0 0 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827C8D-1F8A-DE45-89F1-D8DDB31B8AA1}"/>
              </a:ext>
            </a:extLst>
          </p:cNvPr>
          <p:cNvSpPr/>
          <p:nvPr/>
        </p:nvSpPr>
        <p:spPr>
          <a:xfrm>
            <a:off x="4573255" y="2679609"/>
            <a:ext cx="2211859" cy="961683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Position: 1 0 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62EC42-BB21-B04A-9939-3339646970E2}"/>
              </a:ext>
            </a:extLst>
          </p:cNvPr>
          <p:cNvSpPr/>
          <p:nvPr/>
        </p:nvSpPr>
        <p:spPr>
          <a:xfrm>
            <a:off x="7286819" y="2681753"/>
            <a:ext cx="2211859" cy="961683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Position: 2 0 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4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E54161-F88C-2643-A721-00907A7575B2}"/>
              </a:ext>
            </a:extLst>
          </p:cNvPr>
          <p:cNvSpPr/>
          <p:nvPr/>
        </p:nvSpPr>
        <p:spPr>
          <a:xfrm>
            <a:off x="3694670" y="345988"/>
            <a:ext cx="2607276" cy="93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Master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B68154-0FC2-C741-82A4-DD036FE4E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81485"/>
              </p:ext>
            </p:extLst>
          </p:nvPr>
        </p:nvGraphicFramePr>
        <p:xfrm>
          <a:off x="3841235" y="779961"/>
          <a:ext cx="231414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691">
                  <a:extLst>
                    <a:ext uri="{9D8B030D-6E8A-4147-A177-3AD203B41FA5}">
                      <a16:colId xmlns:a16="http://schemas.microsoft.com/office/drawing/2014/main" val="735345775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572841956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442661479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34020764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241878411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82511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062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E800C2-91D2-894C-A09E-30523295F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86245"/>
              </p:ext>
            </p:extLst>
          </p:nvPr>
        </p:nvGraphicFramePr>
        <p:xfrm>
          <a:off x="7875783" y="631564"/>
          <a:ext cx="33363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633">
                  <a:extLst>
                    <a:ext uri="{9D8B030D-6E8A-4147-A177-3AD203B41FA5}">
                      <a16:colId xmlns:a16="http://schemas.microsoft.com/office/drawing/2014/main" val="2310199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644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565C3E-A728-7042-B634-19A4A25FD201}"/>
              </a:ext>
            </a:extLst>
          </p:cNvPr>
          <p:cNvSpPr txBox="1"/>
          <p:nvPr/>
        </p:nvSpPr>
        <p:spPr>
          <a:xfrm>
            <a:off x="6672649" y="634539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Proc: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F847E7-0F47-CA45-8D47-E5CF2AF158A4}"/>
              </a:ext>
            </a:extLst>
          </p:cNvPr>
          <p:cNvSpPr/>
          <p:nvPr/>
        </p:nvSpPr>
        <p:spPr>
          <a:xfrm>
            <a:off x="995974" y="1623331"/>
            <a:ext cx="8007178" cy="1844266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sub_app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MultiApp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9B87381-0CBC-FA4F-9BD8-79EFE92B0499}"/>
              </a:ext>
            </a:extLst>
          </p:cNvPr>
          <p:cNvSpPr/>
          <p:nvPr/>
        </p:nvSpPr>
        <p:spPr>
          <a:xfrm>
            <a:off x="1180070" y="2378396"/>
            <a:ext cx="2211859" cy="9616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2774E2-EAB7-E047-ABCE-5A5D8F869500}"/>
              </a:ext>
            </a:extLst>
          </p:cNvPr>
          <p:cNvSpPr/>
          <p:nvPr/>
        </p:nvSpPr>
        <p:spPr>
          <a:xfrm>
            <a:off x="3893634" y="2378395"/>
            <a:ext cx="2211859" cy="9616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9D4DFF-2288-A946-AAFE-06D6FFF2A81C}"/>
              </a:ext>
            </a:extLst>
          </p:cNvPr>
          <p:cNvSpPr/>
          <p:nvPr/>
        </p:nvSpPr>
        <p:spPr>
          <a:xfrm>
            <a:off x="6607198" y="2380539"/>
            <a:ext cx="2211859" cy="9616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sub_app2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8E6293D-06C8-BD42-9D56-0E3C2AD0C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75820"/>
              </p:ext>
            </p:extLst>
          </p:nvPr>
        </p:nvGraphicFramePr>
        <p:xfrm>
          <a:off x="1918042" y="2859236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9F6A9D-BEDD-8D43-B2B2-CB5B0591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43003"/>
              </p:ext>
            </p:extLst>
          </p:nvPr>
        </p:nvGraphicFramePr>
        <p:xfrm>
          <a:off x="4631606" y="2859236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82CBBF3-7D93-E34B-BBA2-415EB2698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99649"/>
              </p:ext>
            </p:extLst>
          </p:nvPr>
        </p:nvGraphicFramePr>
        <p:xfrm>
          <a:off x="7390434" y="2859236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8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506C0B-A1A0-4545-8A6C-C656DDB3E364}"/>
              </a:ext>
            </a:extLst>
          </p:cNvPr>
          <p:cNvSpPr/>
          <p:nvPr/>
        </p:nvSpPr>
        <p:spPr>
          <a:xfrm>
            <a:off x="4542824" y="1252577"/>
            <a:ext cx="2674433" cy="155695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App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(06_master_twoapps.i)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04A65E-C0E3-7746-966B-6F7DCEB988D1}"/>
              </a:ext>
            </a:extLst>
          </p:cNvPr>
          <p:cNvSpPr/>
          <p:nvPr/>
        </p:nvSpPr>
        <p:spPr>
          <a:xfrm>
            <a:off x="259492" y="3101547"/>
            <a:ext cx="6252519" cy="2384854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 </a:t>
            </a:r>
            <a:r>
              <a:rPr lang="en-US" dirty="0" err="1">
                <a:solidFill>
                  <a:schemeClr val="tx1"/>
                </a:solidFill>
              </a:rPr>
              <a:t>MultiApp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73B2E-945D-6147-A3B1-FABE3CCD203E}"/>
              </a:ext>
            </a:extLst>
          </p:cNvPr>
          <p:cNvSpPr/>
          <p:nvPr/>
        </p:nvSpPr>
        <p:spPr>
          <a:xfrm>
            <a:off x="446454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app1-0 Sub-App</a:t>
            </a:r>
          </a:p>
          <a:p>
            <a:pPr algn="ctr"/>
            <a:r>
              <a:rPr lang="en-US" dirty="0"/>
              <a:t>Position: 0 0 0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4F571E3-393B-3D47-962D-D005BB940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35124"/>
              </p:ext>
            </p:extLst>
          </p:nvPr>
        </p:nvGraphicFramePr>
        <p:xfrm>
          <a:off x="4722967" y="2321231"/>
          <a:ext cx="231414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691">
                  <a:extLst>
                    <a:ext uri="{9D8B030D-6E8A-4147-A177-3AD203B41FA5}">
                      <a16:colId xmlns:a16="http://schemas.microsoft.com/office/drawing/2014/main" val="735345775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572841956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442661479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34020764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241878411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82511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06232"/>
                  </a:ext>
                </a:extLst>
              </a:tr>
            </a:tbl>
          </a:graphicData>
        </a:graphic>
      </p:graphicFrame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02B523DF-3B20-DF48-AF33-0119D966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23510"/>
              </p:ext>
            </p:extLst>
          </p:nvPr>
        </p:nvGraphicFramePr>
        <p:xfrm>
          <a:off x="1032653" y="4832677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D9EE1989-1BFE-0748-994D-BB6154DF9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90882"/>
              </p:ext>
            </p:extLst>
          </p:nvPr>
        </p:nvGraphicFramePr>
        <p:xfrm>
          <a:off x="2228678" y="3631184"/>
          <a:ext cx="231414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691">
                  <a:extLst>
                    <a:ext uri="{9D8B030D-6E8A-4147-A177-3AD203B41FA5}">
                      <a16:colId xmlns:a16="http://schemas.microsoft.com/office/drawing/2014/main" val="735345775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572841956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442661479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34020764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241878411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82511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06232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849FC8-4D54-DA4A-904F-00BFF372E9CA}"/>
              </a:ext>
            </a:extLst>
          </p:cNvPr>
          <p:cNvSpPr/>
          <p:nvPr/>
        </p:nvSpPr>
        <p:spPr>
          <a:xfrm>
            <a:off x="2430457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app1-1 Sub-App</a:t>
            </a:r>
          </a:p>
          <a:p>
            <a:pPr algn="ctr"/>
            <a:r>
              <a:rPr lang="en-US" dirty="0"/>
              <a:t>Position: 1 0 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3954502-F489-5344-B395-0BA82B6B8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85005"/>
              </p:ext>
            </p:extLst>
          </p:nvPr>
        </p:nvGraphicFramePr>
        <p:xfrm>
          <a:off x="3016656" y="4832677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637461-C36F-834C-B9DD-A7AAF753C6B7}"/>
              </a:ext>
            </a:extLst>
          </p:cNvPr>
          <p:cNvSpPr/>
          <p:nvPr/>
        </p:nvSpPr>
        <p:spPr>
          <a:xfrm>
            <a:off x="4414460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app1-0 Sub-App</a:t>
            </a:r>
          </a:p>
          <a:p>
            <a:pPr algn="ctr"/>
            <a:r>
              <a:rPr lang="en-US" dirty="0"/>
              <a:t>Position: 2 0 0</a:t>
            </a:r>
          </a:p>
        </p:txBody>
      </p:sp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30F53969-0A17-0E46-9735-FEF73B6E8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89480"/>
              </p:ext>
            </p:extLst>
          </p:nvPr>
        </p:nvGraphicFramePr>
        <p:xfrm>
          <a:off x="5000659" y="4832677"/>
          <a:ext cx="73591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957">
                  <a:extLst>
                    <a:ext uri="{9D8B030D-6E8A-4147-A177-3AD203B41FA5}">
                      <a16:colId xmlns:a16="http://schemas.microsoft.com/office/drawing/2014/main" val="3180331256"/>
                    </a:ext>
                  </a:extLst>
                </a:gridCol>
                <a:gridCol w="367957">
                  <a:extLst>
                    <a:ext uri="{9D8B030D-6E8A-4147-A177-3AD203B41FA5}">
                      <a16:colId xmlns:a16="http://schemas.microsoft.com/office/drawing/2014/main" val="383288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16073"/>
                  </a:ext>
                </a:extLst>
              </a:tr>
            </a:tbl>
          </a:graphicData>
        </a:graphic>
      </p:graphicFrame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11F2EA-2CA8-EF43-BB5B-BBD42B1DD126}"/>
              </a:ext>
            </a:extLst>
          </p:cNvPr>
          <p:cNvSpPr/>
          <p:nvPr/>
        </p:nvSpPr>
        <p:spPr>
          <a:xfrm>
            <a:off x="6587702" y="3101547"/>
            <a:ext cx="4283332" cy="2384854"/>
          </a:xfrm>
          <a:prstGeom prst="roundRect">
            <a:avLst/>
          </a:prstGeom>
          <a:solidFill>
            <a:schemeClr val="accent6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 </a:t>
            </a:r>
            <a:r>
              <a:rPr lang="en-US" dirty="0" err="1">
                <a:solidFill>
                  <a:schemeClr val="tx1"/>
                </a:solidFill>
              </a:rPr>
              <a:t>MultiApp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FD4B39-F10E-3E49-B10B-4F4E10378200}"/>
              </a:ext>
            </a:extLst>
          </p:cNvPr>
          <p:cNvSpPr/>
          <p:nvPr/>
        </p:nvSpPr>
        <p:spPr>
          <a:xfrm>
            <a:off x="6774663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app2-0 Sub-App</a:t>
            </a:r>
          </a:p>
          <a:p>
            <a:pPr algn="ctr"/>
            <a:r>
              <a:rPr lang="en-US" dirty="0"/>
              <a:t>Position: 0 0 0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62652E37-5EBC-A54D-B53A-5676CD09F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50864"/>
              </p:ext>
            </p:extLst>
          </p:nvPr>
        </p:nvGraphicFramePr>
        <p:xfrm>
          <a:off x="7525903" y="3607657"/>
          <a:ext cx="231414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691">
                  <a:extLst>
                    <a:ext uri="{9D8B030D-6E8A-4147-A177-3AD203B41FA5}">
                      <a16:colId xmlns:a16="http://schemas.microsoft.com/office/drawing/2014/main" val="735345775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572841956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442661479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34020764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2418784111"/>
                    </a:ext>
                  </a:extLst>
                </a:gridCol>
                <a:gridCol w="385691">
                  <a:extLst>
                    <a:ext uri="{9D8B030D-6E8A-4147-A177-3AD203B41FA5}">
                      <a16:colId xmlns:a16="http://schemas.microsoft.com/office/drawing/2014/main" val="182511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06232"/>
                  </a:ext>
                </a:extLst>
              </a:tr>
            </a:tbl>
          </a:graphicData>
        </a:graphic>
      </p:graphicFrame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168D068-2A2F-354A-85D5-76E145651C14}"/>
              </a:ext>
            </a:extLst>
          </p:cNvPr>
          <p:cNvSpPr/>
          <p:nvPr/>
        </p:nvSpPr>
        <p:spPr>
          <a:xfrm>
            <a:off x="8758666" y="4088385"/>
            <a:ext cx="1908313" cy="12250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app2-1 Sub-App</a:t>
            </a:r>
          </a:p>
          <a:p>
            <a:pPr algn="ctr"/>
            <a:r>
              <a:rPr lang="en-US" dirty="0"/>
              <a:t>Position: 1 0 0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7D56D24-3172-D843-B3A3-D4362635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67510"/>
              </p:ext>
            </p:extLst>
          </p:nvPr>
        </p:nvGraphicFramePr>
        <p:xfrm>
          <a:off x="9175344" y="4832677"/>
          <a:ext cx="110661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872">
                  <a:extLst>
                    <a:ext uri="{9D8B030D-6E8A-4147-A177-3AD203B41FA5}">
                      <a16:colId xmlns:a16="http://schemas.microsoft.com/office/drawing/2014/main" val="3539590985"/>
                    </a:ext>
                  </a:extLst>
                </a:gridCol>
                <a:gridCol w="368872">
                  <a:extLst>
                    <a:ext uri="{9D8B030D-6E8A-4147-A177-3AD203B41FA5}">
                      <a16:colId xmlns:a16="http://schemas.microsoft.com/office/drawing/2014/main" val="4104578447"/>
                    </a:ext>
                  </a:extLst>
                </a:gridCol>
                <a:gridCol w="368872">
                  <a:extLst>
                    <a:ext uri="{9D8B030D-6E8A-4147-A177-3AD203B41FA5}">
                      <a16:colId xmlns:a16="http://schemas.microsoft.com/office/drawing/2014/main" val="167259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5981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1C0E895-6195-8C45-A811-A798C8704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48127"/>
              </p:ext>
            </p:extLst>
          </p:nvPr>
        </p:nvGraphicFramePr>
        <p:xfrm>
          <a:off x="7217257" y="4832677"/>
          <a:ext cx="110661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872">
                  <a:extLst>
                    <a:ext uri="{9D8B030D-6E8A-4147-A177-3AD203B41FA5}">
                      <a16:colId xmlns:a16="http://schemas.microsoft.com/office/drawing/2014/main" val="3539590985"/>
                    </a:ext>
                  </a:extLst>
                </a:gridCol>
                <a:gridCol w="368872">
                  <a:extLst>
                    <a:ext uri="{9D8B030D-6E8A-4147-A177-3AD203B41FA5}">
                      <a16:colId xmlns:a16="http://schemas.microsoft.com/office/drawing/2014/main" val="4104578447"/>
                    </a:ext>
                  </a:extLst>
                </a:gridCol>
                <a:gridCol w="368872">
                  <a:extLst>
                    <a:ext uri="{9D8B030D-6E8A-4147-A177-3AD203B41FA5}">
                      <a16:colId xmlns:a16="http://schemas.microsoft.com/office/drawing/2014/main" val="1672593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59816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26059FBD-B0C6-1C4B-BE56-5DF60DE38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79300"/>
              </p:ext>
            </p:extLst>
          </p:nvPr>
        </p:nvGraphicFramePr>
        <p:xfrm>
          <a:off x="8974868" y="1654483"/>
          <a:ext cx="333633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633">
                  <a:extLst>
                    <a:ext uri="{9D8B030D-6E8A-4147-A177-3AD203B41FA5}">
                      <a16:colId xmlns:a16="http://schemas.microsoft.com/office/drawing/2014/main" val="2310199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6443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FA9D7BD-97CA-AF41-A021-CD591044A871}"/>
              </a:ext>
            </a:extLst>
          </p:cNvPr>
          <p:cNvSpPr txBox="1"/>
          <p:nvPr/>
        </p:nvSpPr>
        <p:spPr>
          <a:xfrm>
            <a:off x="7771734" y="1657458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Proc:</a:t>
            </a:r>
          </a:p>
        </p:txBody>
      </p:sp>
    </p:spTree>
    <p:extLst>
      <p:ext uri="{BB962C8B-B14F-4D97-AF65-F5344CB8AC3E}">
        <p14:creationId xmlns:p14="http://schemas.microsoft.com/office/powerpoint/2010/main" val="217105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138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R. Gaston</dc:creator>
  <cp:lastModifiedBy>Derek R. Gaston</cp:lastModifiedBy>
  <cp:revision>2</cp:revision>
  <dcterms:created xsi:type="dcterms:W3CDTF">2021-01-13T08:23:43Z</dcterms:created>
  <dcterms:modified xsi:type="dcterms:W3CDTF">2021-01-13T10:11:53Z</dcterms:modified>
</cp:coreProperties>
</file>