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66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1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55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93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0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0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4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36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83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70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55D7-6AE2-46B1-BF26-8750F852ED5F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9AB0-757A-4283-B789-E2F582E9CA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95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Rectangle 411"/>
          <p:cNvSpPr/>
          <p:nvPr/>
        </p:nvSpPr>
        <p:spPr>
          <a:xfrm>
            <a:off x="3762" y="-244164"/>
            <a:ext cx="13151256" cy="7657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1034" name="Can 1033"/>
          <p:cNvSpPr/>
          <p:nvPr/>
        </p:nvSpPr>
        <p:spPr>
          <a:xfrm>
            <a:off x="5040018" y="1269827"/>
            <a:ext cx="3110400" cy="5867573"/>
          </a:xfrm>
          <a:prstGeom prst="can">
            <a:avLst>
              <a:gd name="adj" fmla="val 31533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Flowchart: Data 430"/>
          <p:cNvSpPr/>
          <p:nvPr/>
        </p:nvSpPr>
        <p:spPr>
          <a:xfrm>
            <a:off x="5602196" y="6175307"/>
            <a:ext cx="1954389" cy="432971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Flowchart: Predefined Process 3"/>
          <p:cNvSpPr/>
          <p:nvPr/>
        </p:nvSpPr>
        <p:spPr>
          <a:xfrm>
            <a:off x="9822928" y="1269827"/>
            <a:ext cx="3110400" cy="5867571"/>
          </a:xfrm>
          <a:prstGeom prst="flowChartPredefinedProcess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45905" y="1269828"/>
            <a:ext cx="3111147" cy="5867571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2290" y="1330188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Python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endParaRPr lang="de-DE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Create </a:t>
            </a:r>
            <a:r>
              <a:rPr lang="de-DE" b="1" dirty="0" err="1" smtClean="0">
                <a:solidFill>
                  <a:schemeClr val="bg1"/>
                </a:solidFill>
              </a:rPr>
              <a:t>simulations</a:t>
            </a:r>
            <a:endParaRPr lang="de-DE" b="1" dirty="0" smtClean="0">
              <a:solidFill>
                <a:schemeClr val="bg1"/>
              </a:solidFill>
            </a:endParaRPr>
          </a:p>
        </p:txBody>
      </p:sp>
      <p:cxnSp>
        <p:nvCxnSpPr>
          <p:cNvPr id="27" name="Curved Connector 26"/>
          <p:cNvCxnSpPr>
            <a:stCxn id="340" idx="3"/>
            <a:endCxn id="225" idx="1"/>
          </p:cNvCxnSpPr>
          <p:nvPr/>
        </p:nvCxnSpPr>
        <p:spPr>
          <a:xfrm>
            <a:off x="7316368" y="3015620"/>
            <a:ext cx="1112382" cy="164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24069" y="1468687"/>
            <a:ext cx="182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Application</a:t>
            </a:r>
          </a:p>
        </p:txBody>
      </p:sp>
      <p:cxnSp>
        <p:nvCxnSpPr>
          <p:cNvPr id="60" name="Curved Connector 59"/>
          <p:cNvCxnSpPr>
            <a:stCxn id="188" idx="2"/>
            <a:endCxn id="307" idx="3"/>
          </p:cNvCxnSpPr>
          <p:nvPr/>
        </p:nvCxnSpPr>
        <p:spPr>
          <a:xfrm rot="5400000">
            <a:off x="9942860" y="4463655"/>
            <a:ext cx="1239139" cy="1821137"/>
          </a:xfrm>
          <a:prstGeom prst="bentConnector2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ata 36"/>
          <p:cNvSpPr/>
          <p:nvPr/>
        </p:nvSpPr>
        <p:spPr>
          <a:xfrm>
            <a:off x="10435358" y="5034575"/>
            <a:ext cx="1954389" cy="432971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Outputfile</a:t>
            </a:r>
            <a:endParaRPr lang="en-GB" dirty="0"/>
          </a:p>
        </p:txBody>
      </p:sp>
      <p:cxnSp>
        <p:nvCxnSpPr>
          <p:cNvPr id="72" name="Curved Connector 71"/>
          <p:cNvCxnSpPr>
            <a:stCxn id="286" idx="1"/>
            <a:endCxn id="135" idx="3"/>
          </p:cNvCxnSpPr>
          <p:nvPr/>
        </p:nvCxnSpPr>
        <p:spPr>
          <a:xfrm rot="10800000" flipV="1">
            <a:off x="2643556" y="4635216"/>
            <a:ext cx="3374855" cy="14008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340" idx="2"/>
            <a:endCxn id="285" idx="0"/>
          </p:cNvCxnSpPr>
          <p:nvPr/>
        </p:nvCxnSpPr>
        <p:spPr>
          <a:xfrm rot="5400000">
            <a:off x="6258490" y="3930287"/>
            <a:ext cx="620825" cy="2318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lowchart: Data 69"/>
          <p:cNvSpPr/>
          <p:nvPr/>
        </p:nvSpPr>
        <p:spPr>
          <a:xfrm>
            <a:off x="3345629" y="4505549"/>
            <a:ext cx="1954389" cy="432971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Outputfile</a:t>
            </a:r>
            <a:endParaRPr lang="en-GB" dirty="0"/>
          </a:p>
        </p:txBody>
      </p:sp>
      <p:sp>
        <p:nvSpPr>
          <p:cNvPr id="102" name="Flowchart: Data 101"/>
          <p:cNvSpPr/>
          <p:nvPr/>
        </p:nvSpPr>
        <p:spPr>
          <a:xfrm>
            <a:off x="5604757" y="6043411"/>
            <a:ext cx="1954389" cy="432971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Flowchart: Data 102"/>
          <p:cNvSpPr/>
          <p:nvPr/>
        </p:nvSpPr>
        <p:spPr>
          <a:xfrm>
            <a:off x="5581876" y="5911147"/>
            <a:ext cx="1954389" cy="432971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Flowchart: Data 103"/>
          <p:cNvSpPr/>
          <p:nvPr/>
        </p:nvSpPr>
        <p:spPr>
          <a:xfrm>
            <a:off x="5593316" y="5773484"/>
            <a:ext cx="1954389" cy="432971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solidFill>
              <a:schemeClr val="tx2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/>
          <p:cNvSpPr txBox="1"/>
          <p:nvPr/>
        </p:nvSpPr>
        <p:spPr>
          <a:xfrm>
            <a:off x="5502969" y="1353442"/>
            <a:ext cx="217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Input- / </a:t>
            </a:r>
            <a:r>
              <a:rPr lang="de-DE" b="1" dirty="0" err="1" smtClean="0">
                <a:solidFill>
                  <a:schemeClr val="bg1"/>
                </a:solidFill>
              </a:rPr>
              <a:t>Outputfiles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124" name="Group 123"/>
          <p:cNvGrpSpPr/>
          <p:nvPr/>
        </p:nvGrpSpPr>
        <p:grpSpPr>
          <a:xfrm>
            <a:off x="941139" y="2694807"/>
            <a:ext cx="1633733" cy="646331"/>
            <a:chOff x="399232" y="249382"/>
            <a:chExt cx="1633733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3" name="Rounded Rectangle 122"/>
            <p:cNvSpPr/>
            <p:nvPr/>
          </p:nvSpPr>
          <p:spPr>
            <a:xfrm>
              <a:off x="399232" y="249382"/>
              <a:ext cx="1633733" cy="64633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99232" y="249382"/>
              <a:ext cx="1633733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Generate</a:t>
              </a:r>
              <a:r>
                <a:rPr lang="de-DE" dirty="0" smtClean="0">
                  <a:solidFill>
                    <a:schemeClr val="bg1"/>
                  </a:solidFill>
                </a:rPr>
                <a:t> Input </a:t>
              </a:r>
              <a:r>
                <a:rPr lang="de-DE" dirty="0" err="1" smtClean="0">
                  <a:solidFill>
                    <a:schemeClr val="bg1"/>
                  </a:solidFill>
                </a:rPr>
                <a:t>parameters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5" name="Group 364"/>
          <p:cNvGrpSpPr/>
          <p:nvPr/>
        </p:nvGrpSpPr>
        <p:grpSpPr>
          <a:xfrm>
            <a:off x="980431" y="4326059"/>
            <a:ext cx="1663124" cy="646331"/>
            <a:chOff x="980431" y="4072059"/>
            <a:chExt cx="1663124" cy="64633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34" name="Rectangle 133"/>
            <p:cNvSpPr/>
            <p:nvPr/>
          </p:nvSpPr>
          <p:spPr>
            <a:xfrm>
              <a:off x="980431" y="4072059"/>
              <a:ext cx="1633733" cy="6463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009822" y="4210558"/>
              <a:ext cx="16337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Read/Analyse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85" name="TextBox 184"/>
          <p:cNvSpPr txBox="1"/>
          <p:nvPr/>
        </p:nvSpPr>
        <p:spPr>
          <a:xfrm>
            <a:off x="3634125" y="-117475"/>
            <a:ext cx="531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Simulation Database </a:t>
            </a:r>
            <a:r>
              <a:rPr lang="de-DE" sz="2800" b="1" dirty="0" err="1" smtClean="0">
                <a:solidFill>
                  <a:schemeClr val="bg1"/>
                </a:solidFill>
              </a:rPr>
              <a:t>management</a:t>
            </a:r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with</a:t>
            </a:r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simplesimdb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658100" y="2877068"/>
            <a:ext cx="399991" cy="276999"/>
          </a:xfrm>
          <a:prstGeom prst="rect">
            <a:avLst/>
          </a:prstGeom>
          <a:solidFill>
            <a:srgbClr val="3B495D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/>
                </a:solidFill>
              </a:rPr>
              <a:t>N</a:t>
            </a:r>
            <a:r>
              <a:rPr lang="de-DE" sz="1200" dirty="0" err="1" smtClean="0">
                <a:solidFill>
                  <a:schemeClr val="bg1"/>
                </a:solidFill>
              </a:rPr>
              <a:t>o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10838195" y="4151609"/>
            <a:ext cx="1269603" cy="603045"/>
            <a:chOff x="9876452" y="3407342"/>
            <a:chExt cx="1269603" cy="6030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8" name="Rectangle 187"/>
            <p:cNvSpPr/>
            <p:nvPr/>
          </p:nvSpPr>
          <p:spPr>
            <a:xfrm>
              <a:off x="9876452" y="3407342"/>
              <a:ext cx="1269603" cy="6030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0029895" y="3506874"/>
              <a:ext cx="101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>
                  <a:solidFill>
                    <a:schemeClr val="bg1"/>
                  </a:solidFill>
                </a:rPr>
                <a:t>execute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8428750" y="2612425"/>
            <a:ext cx="1100311" cy="806287"/>
            <a:chOff x="6878271" y="2021263"/>
            <a:chExt cx="1100311" cy="806287"/>
          </a:xfrm>
          <a:solidFill>
            <a:schemeClr val="accent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4" name="Rectangle 223"/>
            <p:cNvSpPr/>
            <p:nvPr/>
          </p:nvSpPr>
          <p:spPr>
            <a:xfrm>
              <a:off x="6878271" y="2021263"/>
              <a:ext cx="1100311" cy="80628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6878271" y="2102935"/>
              <a:ext cx="1100311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solidFill>
                    <a:schemeClr val="bg1"/>
                  </a:solidFill>
                </a:rPr>
                <a:t>Generate</a:t>
              </a:r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</a:rPr>
                <a:t>inputfile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4" name="Curved Connector 263"/>
          <p:cNvCxnSpPr>
            <a:stCxn id="225" idx="3"/>
            <a:endCxn id="188" idx="0"/>
          </p:cNvCxnSpPr>
          <p:nvPr/>
        </p:nvCxnSpPr>
        <p:spPr>
          <a:xfrm>
            <a:off x="9529061" y="3017263"/>
            <a:ext cx="1943936" cy="1134346"/>
          </a:xfrm>
          <a:prstGeom prst="bentConnector2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ata 35"/>
          <p:cNvSpPr/>
          <p:nvPr/>
        </p:nvSpPr>
        <p:spPr>
          <a:xfrm>
            <a:off x="10559531" y="3489474"/>
            <a:ext cx="1706046" cy="432971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Inputfile</a:t>
            </a:r>
            <a:endParaRPr lang="en-GB" dirty="0"/>
          </a:p>
        </p:txBody>
      </p:sp>
      <p:cxnSp>
        <p:nvCxnSpPr>
          <p:cNvPr id="273" name="Curved Connector 59"/>
          <p:cNvCxnSpPr>
            <a:endCxn id="340" idx="1"/>
          </p:cNvCxnSpPr>
          <p:nvPr/>
        </p:nvCxnSpPr>
        <p:spPr>
          <a:xfrm flipV="1">
            <a:off x="2587043" y="3015620"/>
            <a:ext cx="3236711" cy="3511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1" name="Group 440"/>
          <p:cNvGrpSpPr/>
          <p:nvPr/>
        </p:nvGrpSpPr>
        <p:grpSpPr>
          <a:xfrm>
            <a:off x="6017587" y="4241859"/>
            <a:ext cx="1131415" cy="806287"/>
            <a:chOff x="6017587" y="3987859"/>
            <a:chExt cx="1131415" cy="80628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85" name="Rectangle 284"/>
            <p:cNvSpPr/>
            <p:nvPr/>
          </p:nvSpPr>
          <p:spPr>
            <a:xfrm>
              <a:off x="6017587" y="3987859"/>
              <a:ext cx="1100311" cy="806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6018410" y="4058050"/>
              <a:ext cx="113059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 err="1"/>
                <a:t>Retrieve</a:t>
              </a:r>
              <a:r>
                <a:rPr lang="de-DE" dirty="0"/>
                <a:t> </a:t>
              </a:r>
              <a:r>
                <a:rPr lang="de-DE" dirty="0" err="1"/>
                <a:t>outputfile</a:t>
              </a:r>
              <a:endParaRPr lang="en-GB" dirty="0"/>
            </a:p>
          </p:txBody>
        </p:sp>
      </p:grpSp>
      <p:sp>
        <p:nvSpPr>
          <p:cNvPr id="307" name="Rectangle 306"/>
          <p:cNvSpPr/>
          <p:nvPr/>
        </p:nvSpPr>
        <p:spPr>
          <a:xfrm>
            <a:off x="8340485" y="5597700"/>
            <a:ext cx="1311375" cy="7921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8" name="TextBox 307"/>
          <p:cNvSpPr txBox="1"/>
          <p:nvPr/>
        </p:nvSpPr>
        <p:spPr>
          <a:xfrm>
            <a:off x="8378190" y="5641228"/>
            <a:ext cx="123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bg1"/>
                </a:solidFill>
              </a:rPr>
              <a:t>Store In- &amp; </a:t>
            </a:r>
            <a:r>
              <a:rPr lang="de-DE" dirty="0" err="1" smtClean="0">
                <a:solidFill>
                  <a:schemeClr val="bg1"/>
                </a:solidFill>
              </a:rPr>
              <a:t>Outputfile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10" name="Curved Connector 59"/>
          <p:cNvCxnSpPr>
            <a:stCxn id="307" idx="1"/>
            <a:endCxn id="104" idx="5"/>
          </p:cNvCxnSpPr>
          <p:nvPr/>
        </p:nvCxnSpPr>
        <p:spPr>
          <a:xfrm rot="10800000">
            <a:off x="7352267" y="5989971"/>
            <a:ext cx="988219" cy="382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Group 344"/>
          <p:cNvGrpSpPr/>
          <p:nvPr/>
        </p:nvGrpSpPr>
        <p:grpSpPr>
          <a:xfrm>
            <a:off x="5823754" y="2410206"/>
            <a:ext cx="1492614" cy="1210828"/>
            <a:chOff x="5221159" y="2474843"/>
            <a:chExt cx="1492614" cy="12108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40" name="Flowchart: Decision 339"/>
            <p:cNvSpPr/>
            <p:nvPr/>
          </p:nvSpPr>
          <p:spPr>
            <a:xfrm>
              <a:off x="5221159" y="2474843"/>
              <a:ext cx="1492614" cy="1210828"/>
            </a:xfrm>
            <a:prstGeom prst="flowChartDecision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326722" y="2796845"/>
              <a:ext cx="132393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Simulation</a:t>
              </a:r>
            </a:p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 </a:t>
              </a:r>
              <a:r>
                <a:rPr lang="de-DE" dirty="0" err="1" smtClean="0">
                  <a:solidFill>
                    <a:schemeClr val="bg1"/>
                  </a:solidFill>
                </a:rPr>
                <a:t>exists</a:t>
              </a:r>
              <a:r>
                <a:rPr lang="de-DE" dirty="0" smtClean="0">
                  <a:solidFill>
                    <a:schemeClr val="bg1"/>
                  </a:solidFill>
                </a:rPr>
                <a:t>?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1" name="Curved Connector 59"/>
          <p:cNvCxnSpPr>
            <a:stCxn id="135" idx="1"/>
            <a:endCxn id="122" idx="1"/>
          </p:cNvCxnSpPr>
          <p:nvPr/>
        </p:nvCxnSpPr>
        <p:spPr>
          <a:xfrm rot="10800000">
            <a:off x="941140" y="3017974"/>
            <a:ext cx="68683" cy="1631251"/>
          </a:xfrm>
          <a:prstGeom prst="bentConnector3">
            <a:avLst>
              <a:gd name="adj1" fmla="val 432833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6470375" y="3645446"/>
            <a:ext cx="491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Yes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38" name="Curved Connector 59"/>
          <p:cNvCxnSpPr>
            <a:stCxn id="104" idx="1"/>
            <a:endCxn id="285" idx="2"/>
          </p:cNvCxnSpPr>
          <p:nvPr/>
        </p:nvCxnSpPr>
        <p:spPr>
          <a:xfrm rot="16200000" flipV="1">
            <a:off x="6206458" y="5409431"/>
            <a:ext cx="725338" cy="2768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tangle 585"/>
          <p:cNvSpPr/>
          <p:nvPr/>
        </p:nvSpPr>
        <p:spPr>
          <a:xfrm>
            <a:off x="18358406" y="7694153"/>
            <a:ext cx="9444611" cy="6454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587" name="Rectangle 586"/>
          <p:cNvSpPr/>
          <p:nvPr/>
        </p:nvSpPr>
        <p:spPr>
          <a:xfrm>
            <a:off x="-6362321" y="9137192"/>
            <a:ext cx="9444611" cy="6454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588" name="Rectangle 587"/>
          <p:cNvSpPr/>
          <p:nvPr/>
        </p:nvSpPr>
        <p:spPr>
          <a:xfrm>
            <a:off x="-11645025" y="-3800124"/>
            <a:ext cx="9444611" cy="6454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59840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8526" y="221148"/>
            <a:ext cx="9444611" cy="6454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5" name="Can 4"/>
          <p:cNvSpPr/>
          <p:nvPr/>
        </p:nvSpPr>
        <p:spPr>
          <a:xfrm>
            <a:off x="6984791" y="1699383"/>
            <a:ext cx="3110400" cy="4467658"/>
          </a:xfrm>
          <a:prstGeom prst="can">
            <a:avLst>
              <a:gd name="adj" fmla="val 27450"/>
            </a:avLst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50724" y="1699383"/>
            <a:ext cx="3111147" cy="4467658"/>
          </a:xfrm>
          <a:prstGeom prst="rect">
            <a:avLst/>
          </a:prstGeom>
          <a:solidFill>
            <a:schemeClr val="tx2">
              <a:alpha val="74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grpSp>
        <p:nvGrpSpPr>
          <p:cNvPr id="36" name="Group 35"/>
          <p:cNvGrpSpPr/>
          <p:nvPr/>
        </p:nvGrpSpPr>
        <p:grpSpPr>
          <a:xfrm>
            <a:off x="7551356" y="2798191"/>
            <a:ext cx="1977270" cy="834794"/>
            <a:chOff x="7551356" y="2798191"/>
            <a:chExt cx="1977270" cy="834794"/>
          </a:xfrm>
        </p:grpSpPr>
        <p:sp>
          <p:nvSpPr>
            <p:cNvPr id="8" name="Flowchart: Data 7"/>
            <p:cNvSpPr/>
            <p:nvPr/>
          </p:nvSpPr>
          <p:spPr>
            <a:xfrm>
              <a:off x="7571676" y="3200014"/>
              <a:ext cx="1954389" cy="432971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Flowchart: Data 8"/>
            <p:cNvSpPr/>
            <p:nvPr/>
          </p:nvSpPr>
          <p:spPr>
            <a:xfrm>
              <a:off x="7574237" y="3068118"/>
              <a:ext cx="1954389" cy="432971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Flowchart: Data 9"/>
            <p:cNvSpPr/>
            <p:nvPr/>
          </p:nvSpPr>
          <p:spPr>
            <a:xfrm>
              <a:off x="7551356" y="2935854"/>
              <a:ext cx="1954389" cy="432971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Flowchart: Data 10"/>
            <p:cNvSpPr/>
            <p:nvPr/>
          </p:nvSpPr>
          <p:spPr>
            <a:xfrm>
              <a:off x="7562796" y="2798191"/>
              <a:ext cx="1954389" cy="432971"/>
            </a:xfrm>
            <a:prstGeom prst="flowChartInputOutpu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2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87138" y="4168937"/>
            <a:ext cx="1646838" cy="653884"/>
            <a:chOff x="962286" y="6809728"/>
            <a:chExt cx="1646838" cy="653884"/>
          </a:xfrm>
        </p:grpSpPr>
        <p:sp>
          <p:nvSpPr>
            <p:cNvPr id="13" name="Rounded Rectangle 366"/>
            <p:cNvSpPr/>
            <p:nvPr/>
          </p:nvSpPr>
          <p:spPr>
            <a:xfrm>
              <a:off x="975391" y="6809728"/>
              <a:ext cx="1633733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62286" y="6817281"/>
              <a:ext cx="1633733" cy="6463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Search /Select Parameters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24188" y="2931618"/>
            <a:ext cx="1357070" cy="741867"/>
            <a:chOff x="2824188" y="2931618"/>
            <a:chExt cx="1357070" cy="741867"/>
          </a:xfrm>
        </p:grpSpPr>
        <p:sp>
          <p:nvSpPr>
            <p:cNvPr id="15" name="Rectangle 14"/>
            <p:cNvSpPr/>
            <p:nvPr/>
          </p:nvSpPr>
          <p:spPr>
            <a:xfrm>
              <a:off x="2826749" y="2931618"/>
              <a:ext cx="1354509" cy="69988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24188" y="2958396"/>
              <a:ext cx="1327599" cy="715089"/>
            </a:xfrm>
            <a:prstGeom prst="round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List Input </a:t>
              </a:r>
              <a:r>
                <a:rPr lang="de-DE" dirty="0" err="1" smtClean="0">
                  <a:solidFill>
                    <a:schemeClr val="bg1"/>
                  </a:solidFill>
                </a:rPr>
                <a:t>parameters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" name="Curved Connector 59"/>
          <p:cNvCxnSpPr>
            <a:stCxn id="33" idx="1"/>
            <a:endCxn id="15" idx="3"/>
          </p:cNvCxnSpPr>
          <p:nvPr/>
        </p:nvCxnSpPr>
        <p:spPr>
          <a:xfrm rot="10800000">
            <a:off x="4181259" y="3281562"/>
            <a:ext cx="1263577" cy="2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59"/>
          <p:cNvCxnSpPr>
            <a:stCxn id="15" idx="2"/>
            <a:endCxn id="14" idx="0"/>
          </p:cNvCxnSpPr>
          <p:nvPr/>
        </p:nvCxnSpPr>
        <p:spPr>
          <a:xfrm rot="16200000" flipH="1">
            <a:off x="3231512" y="3903997"/>
            <a:ext cx="54498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3331" y="1763562"/>
            <a:ext cx="25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Python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endParaRPr lang="de-DE" b="1" dirty="0" smtClean="0">
              <a:solidFill>
                <a:schemeClr val="bg1"/>
              </a:solidFill>
            </a:endParaRP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Search </a:t>
            </a:r>
            <a:r>
              <a:rPr lang="de-DE" b="1" dirty="0" err="1" smtClean="0">
                <a:solidFill>
                  <a:schemeClr val="bg1"/>
                </a:solidFill>
              </a:rPr>
              <a:t>database</a:t>
            </a:r>
            <a:endParaRPr lang="de-DE" b="1" dirty="0" smtClean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998714" y="4082936"/>
            <a:ext cx="1100311" cy="80628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8011819" y="4187733"/>
            <a:ext cx="113059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 err="1"/>
              <a:t>Retrieve</a:t>
            </a:r>
            <a:r>
              <a:rPr lang="de-DE" dirty="0"/>
              <a:t> </a:t>
            </a:r>
            <a:r>
              <a:rPr lang="de-DE" dirty="0" err="1"/>
              <a:t>outputfile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2601092" y="5262725"/>
            <a:ext cx="1645106" cy="646331"/>
            <a:chOff x="964018" y="6809728"/>
            <a:chExt cx="1645106" cy="646331"/>
          </a:xfrm>
        </p:grpSpPr>
        <p:sp>
          <p:nvSpPr>
            <p:cNvPr id="23" name="Rounded Rectangle 366"/>
            <p:cNvSpPr/>
            <p:nvPr/>
          </p:nvSpPr>
          <p:spPr>
            <a:xfrm>
              <a:off x="975391" y="6809728"/>
              <a:ext cx="1633733" cy="6463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4018" y="6913368"/>
              <a:ext cx="1633733" cy="36933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smtClean="0">
                  <a:solidFill>
                    <a:schemeClr val="bg1"/>
                  </a:solidFill>
                </a:rPr>
                <a:t>Read/Analyse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Curved Connector 59"/>
          <p:cNvCxnSpPr>
            <a:stCxn id="13" idx="3"/>
            <a:endCxn id="20" idx="1"/>
          </p:cNvCxnSpPr>
          <p:nvPr/>
        </p:nvCxnSpPr>
        <p:spPr>
          <a:xfrm flipV="1">
            <a:off x="4333976" y="4486080"/>
            <a:ext cx="3664738" cy="6023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59"/>
          <p:cNvCxnSpPr>
            <a:stCxn id="8" idx="4"/>
            <a:endCxn id="20" idx="0"/>
          </p:cNvCxnSpPr>
          <p:nvPr/>
        </p:nvCxnSpPr>
        <p:spPr>
          <a:xfrm rot="5400000">
            <a:off x="8323896" y="3857960"/>
            <a:ext cx="449951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71"/>
          <p:cNvCxnSpPr>
            <a:stCxn id="20" idx="2"/>
            <a:endCxn id="24" idx="3"/>
          </p:cNvCxnSpPr>
          <p:nvPr/>
        </p:nvCxnSpPr>
        <p:spPr>
          <a:xfrm rot="5400000">
            <a:off x="6060944" y="3063105"/>
            <a:ext cx="661808" cy="4314045"/>
          </a:xfrm>
          <a:prstGeom prst="bentConnector2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ata 27"/>
          <p:cNvSpPr/>
          <p:nvPr/>
        </p:nvSpPr>
        <p:spPr>
          <a:xfrm>
            <a:off x="5013872" y="5304686"/>
            <a:ext cx="1954389" cy="432971"/>
          </a:xfrm>
          <a:prstGeom prst="flowChartInputOutpu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Outputfile</a:t>
            </a:r>
            <a:endParaRPr lang="en-GB" dirty="0"/>
          </a:p>
        </p:txBody>
      </p:sp>
      <p:cxnSp>
        <p:nvCxnSpPr>
          <p:cNvPr id="29" name="Curved Connector 71"/>
          <p:cNvCxnSpPr>
            <a:stCxn id="24" idx="1"/>
            <a:endCxn id="13" idx="1"/>
          </p:cNvCxnSpPr>
          <p:nvPr/>
        </p:nvCxnSpPr>
        <p:spPr>
          <a:xfrm rot="10800000" flipH="1">
            <a:off x="2601091" y="4492103"/>
            <a:ext cx="99151" cy="1058928"/>
          </a:xfrm>
          <a:prstGeom prst="bentConnector3">
            <a:avLst>
              <a:gd name="adj1" fmla="val -230557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04004" y="301590"/>
            <a:ext cx="53193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smtClean="0">
                <a:solidFill>
                  <a:schemeClr val="bg1"/>
                </a:solidFill>
              </a:rPr>
              <a:t>Simulation Database </a:t>
            </a:r>
            <a:r>
              <a:rPr lang="de-DE" sz="2800" b="1" dirty="0" err="1" smtClean="0">
                <a:solidFill>
                  <a:schemeClr val="bg1"/>
                </a:solidFill>
              </a:rPr>
              <a:t>management</a:t>
            </a:r>
            <a:endParaRPr lang="de-DE" sz="2800" b="1" dirty="0" smtClean="0">
              <a:solidFill>
                <a:schemeClr val="bg1"/>
              </a:solidFill>
            </a:endParaRPr>
          </a:p>
          <a:p>
            <a:pPr algn="ctr"/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with</a:t>
            </a:r>
            <a:r>
              <a:rPr lang="de-DE" sz="2800" b="1" dirty="0" smtClean="0">
                <a:solidFill>
                  <a:schemeClr val="bg1"/>
                </a:solidFill>
              </a:rPr>
              <a:t> </a:t>
            </a:r>
            <a:r>
              <a:rPr lang="de-DE" sz="2800" b="1" dirty="0" err="1" smtClean="0">
                <a:solidFill>
                  <a:schemeClr val="bg1"/>
                </a:solidFill>
              </a:rPr>
              <a:t>simplesimdb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89756" y="1763561"/>
            <a:ext cx="217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Database</a:t>
            </a:r>
          </a:p>
          <a:p>
            <a:pPr algn="ctr"/>
            <a:r>
              <a:rPr lang="de-DE" b="1" dirty="0" smtClean="0">
                <a:solidFill>
                  <a:schemeClr val="bg1"/>
                </a:solidFill>
              </a:rPr>
              <a:t>Input- / </a:t>
            </a:r>
            <a:r>
              <a:rPr lang="de-DE" b="1" dirty="0" err="1" smtClean="0">
                <a:solidFill>
                  <a:schemeClr val="bg1"/>
                </a:solidFill>
              </a:rPr>
              <a:t>Outputfiles</a:t>
            </a:r>
            <a:endParaRPr lang="en-GB" b="1" dirty="0">
              <a:solidFill>
                <a:schemeClr val="bg1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429695" y="2878420"/>
            <a:ext cx="1130592" cy="806287"/>
            <a:chOff x="17803885" y="1803507"/>
            <a:chExt cx="1130592" cy="80628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3" name="Rectangle 32"/>
            <p:cNvSpPr/>
            <p:nvPr/>
          </p:nvSpPr>
          <p:spPr>
            <a:xfrm>
              <a:off x="17819025" y="1803507"/>
              <a:ext cx="1100311" cy="8062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803885" y="1905563"/>
              <a:ext cx="113059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 err="1"/>
                <a:t>Retrieve</a:t>
              </a:r>
              <a:r>
                <a:rPr lang="de-DE" dirty="0"/>
                <a:t> </a:t>
              </a:r>
              <a:r>
                <a:rPr lang="de-DE" dirty="0" smtClean="0"/>
                <a:t>Inputfiles</a:t>
              </a:r>
              <a:endParaRPr lang="en-GB" dirty="0"/>
            </a:p>
          </p:txBody>
        </p:sp>
      </p:grpSp>
      <p:cxnSp>
        <p:nvCxnSpPr>
          <p:cNvPr id="35" name="Curved Connector 59"/>
          <p:cNvCxnSpPr>
            <a:endCxn id="33" idx="3"/>
          </p:cNvCxnSpPr>
          <p:nvPr/>
        </p:nvCxnSpPr>
        <p:spPr>
          <a:xfrm rot="10800000" flipV="1">
            <a:off x="6545146" y="3281562"/>
            <a:ext cx="1026530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3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64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40</cp:revision>
  <dcterms:created xsi:type="dcterms:W3CDTF">2023-09-28T08:52:06Z</dcterms:created>
  <dcterms:modified xsi:type="dcterms:W3CDTF">2023-09-28T17:51:50Z</dcterms:modified>
</cp:coreProperties>
</file>