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942" y="2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31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51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68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79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97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7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41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7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03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A0BF8-18F9-4EE3-8444-B9D6551ED936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31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295898" y="-2531110"/>
            <a:ext cx="15479836" cy="11108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/>
              <a:t>FELTOR</a:t>
            </a:r>
          </a:p>
        </p:txBody>
      </p:sp>
      <p:sp>
        <p:nvSpPr>
          <p:cNvPr id="72" name="Rectangle 71"/>
          <p:cNvSpPr/>
          <p:nvPr/>
        </p:nvSpPr>
        <p:spPr>
          <a:xfrm>
            <a:off x="-2096724" y="347909"/>
            <a:ext cx="15012624" cy="798569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89" b="1" dirty="0"/>
              <a:t>d</a:t>
            </a:r>
            <a:r>
              <a:rPr lang="en-GB" sz="2489" b="1" dirty="0"/>
              <a:t>g library</a:t>
            </a:r>
            <a:endParaRPr lang="en-GB" sz="2489" b="1" dirty="0"/>
          </a:p>
        </p:txBody>
      </p:sp>
      <p:sp>
        <p:nvSpPr>
          <p:cNvPr id="73" name="Rectangle 72"/>
          <p:cNvSpPr/>
          <p:nvPr/>
        </p:nvSpPr>
        <p:spPr>
          <a:xfrm>
            <a:off x="5800277" y="985940"/>
            <a:ext cx="4781075" cy="26881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133" dirty="0"/>
              <a:t>Geometries extension</a:t>
            </a:r>
            <a:endParaRPr lang="en-GB" sz="2133" dirty="0"/>
          </a:p>
        </p:txBody>
      </p:sp>
      <p:sp>
        <p:nvSpPr>
          <p:cNvPr id="4" name="Rectangle 3"/>
          <p:cNvSpPr/>
          <p:nvPr/>
        </p:nvSpPr>
        <p:spPr>
          <a:xfrm>
            <a:off x="-1825202" y="5883225"/>
            <a:ext cx="7460800" cy="223334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133" dirty="0"/>
              <a:t>Basic parallel operations</a:t>
            </a:r>
          </a:p>
          <a:p>
            <a:pPr algn="ctr"/>
            <a:endParaRPr lang="en-GB" sz="2133" dirty="0"/>
          </a:p>
        </p:txBody>
      </p:sp>
      <p:sp>
        <p:nvSpPr>
          <p:cNvPr id="79" name="Rectangle 78"/>
          <p:cNvSpPr/>
          <p:nvPr/>
        </p:nvSpPr>
        <p:spPr>
          <a:xfrm>
            <a:off x="918256" y="7157024"/>
            <a:ext cx="2053544" cy="9011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33" dirty="0"/>
          </a:p>
        </p:txBody>
      </p:sp>
      <p:sp>
        <p:nvSpPr>
          <p:cNvPr id="7" name="Rectangle 6"/>
          <p:cNvSpPr/>
          <p:nvPr/>
        </p:nvSpPr>
        <p:spPr>
          <a:xfrm>
            <a:off x="-1831321" y="3921929"/>
            <a:ext cx="7466919" cy="17442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133" dirty="0"/>
              <a:t>Basic numerical algorithms</a:t>
            </a:r>
            <a:endParaRPr lang="en-GB" sz="2133" dirty="0"/>
          </a:p>
        </p:txBody>
      </p:sp>
      <p:sp>
        <p:nvSpPr>
          <p:cNvPr id="8" name="Rectangle 7"/>
          <p:cNvSpPr/>
          <p:nvPr/>
        </p:nvSpPr>
        <p:spPr>
          <a:xfrm>
            <a:off x="5800279" y="3920703"/>
            <a:ext cx="6772471" cy="41958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133" dirty="0"/>
              <a:t>Basic Topology and Geometry</a:t>
            </a:r>
          </a:p>
        </p:txBody>
      </p:sp>
      <p:sp>
        <p:nvSpPr>
          <p:cNvPr id="9" name="Rectangle 8"/>
          <p:cNvSpPr/>
          <p:nvPr/>
        </p:nvSpPr>
        <p:spPr>
          <a:xfrm>
            <a:off x="689048" y="986501"/>
            <a:ext cx="4946551" cy="26881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133" dirty="0"/>
              <a:t>Advanced numerical algorithms</a:t>
            </a:r>
            <a:endParaRPr lang="en-GB" sz="2133" dirty="0"/>
          </a:p>
        </p:txBody>
      </p:sp>
      <p:sp>
        <p:nvSpPr>
          <p:cNvPr id="10" name="Rectangle 9"/>
          <p:cNvSpPr/>
          <p:nvPr/>
        </p:nvSpPr>
        <p:spPr>
          <a:xfrm>
            <a:off x="-2096724" y="-1858917"/>
            <a:ext cx="15012624" cy="1927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89" b="1" dirty="0"/>
              <a:t>Application codes</a:t>
            </a:r>
            <a:endParaRPr lang="en-GB" sz="1779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989828" y="6376123"/>
            <a:ext cx="1919111" cy="76471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/>
              <a:t>Reduction</a:t>
            </a:r>
            <a:endParaRPr lang="en-GB" sz="1956" dirty="0"/>
          </a:p>
        </p:txBody>
      </p:sp>
      <p:sp>
        <p:nvSpPr>
          <p:cNvPr id="12" name="Rounded Rectangle 11"/>
          <p:cNvSpPr/>
          <p:nvPr/>
        </p:nvSpPr>
        <p:spPr>
          <a:xfrm>
            <a:off x="-1445703" y="6376123"/>
            <a:ext cx="1919111" cy="76471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/>
              <a:t>Vector-Vector</a:t>
            </a:r>
            <a:endParaRPr lang="en-GB" sz="1956" dirty="0"/>
          </a:p>
        </p:txBody>
      </p:sp>
      <p:sp>
        <p:nvSpPr>
          <p:cNvPr id="13" name="Rounded Rectangle 12"/>
          <p:cNvSpPr/>
          <p:nvPr/>
        </p:nvSpPr>
        <p:spPr>
          <a:xfrm>
            <a:off x="3425360" y="6376123"/>
            <a:ext cx="1919111" cy="78090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/>
              <a:t>Matrix-Vector</a:t>
            </a:r>
            <a:endParaRPr lang="en-GB" sz="1956" dirty="0"/>
          </a:p>
        </p:txBody>
      </p:sp>
      <p:sp>
        <p:nvSpPr>
          <p:cNvPr id="17" name="Rounded Rectangle 16"/>
          <p:cNvSpPr/>
          <p:nvPr/>
        </p:nvSpPr>
        <p:spPr>
          <a:xfrm>
            <a:off x="7328636" y="6655447"/>
            <a:ext cx="4419614" cy="70043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/>
              <a:t>Structured discontinuous </a:t>
            </a:r>
            <a:r>
              <a:rPr lang="en-GB" sz="1956" dirty="0" err="1"/>
              <a:t>Galerkin</a:t>
            </a:r>
            <a:r>
              <a:rPr lang="en-GB" sz="1956" dirty="0"/>
              <a:t> Topology 1d, 2d, 3d</a:t>
            </a:r>
            <a:endParaRPr lang="en-GB" sz="1956" dirty="0"/>
          </a:p>
        </p:txBody>
      </p:sp>
      <p:sp>
        <p:nvSpPr>
          <p:cNvPr id="20" name="Rounded Rectangle 19"/>
          <p:cNvSpPr/>
          <p:nvPr/>
        </p:nvSpPr>
        <p:spPr>
          <a:xfrm>
            <a:off x="5937401" y="5143264"/>
            <a:ext cx="2269155" cy="76471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/>
              <a:t>Simple derivatives</a:t>
            </a:r>
            <a:endParaRPr lang="en-GB" sz="1956" dirty="0"/>
          </a:p>
        </p:txBody>
      </p:sp>
      <p:sp>
        <p:nvSpPr>
          <p:cNvPr id="23" name="Rounded Rectangle 22"/>
          <p:cNvSpPr/>
          <p:nvPr/>
        </p:nvSpPr>
        <p:spPr>
          <a:xfrm>
            <a:off x="2308529" y="1581889"/>
            <a:ext cx="2190044" cy="76471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/>
              <a:t>Multigrid methods</a:t>
            </a:r>
            <a:endParaRPr lang="en-GB" sz="1956" dirty="0"/>
          </a:p>
        </p:txBody>
      </p:sp>
      <p:sp>
        <p:nvSpPr>
          <p:cNvPr id="24" name="Rounded Rectangle 23"/>
          <p:cNvSpPr/>
          <p:nvPr/>
        </p:nvSpPr>
        <p:spPr>
          <a:xfrm>
            <a:off x="989828" y="7238144"/>
            <a:ext cx="1919111" cy="76471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 err="1"/>
              <a:t>ExBlas</a:t>
            </a:r>
            <a:endParaRPr lang="en-GB" sz="1956" dirty="0"/>
          </a:p>
        </p:txBody>
      </p:sp>
      <p:sp>
        <p:nvSpPr>
          <p:cNvPr id="25" name="Rounded Rectangle 24"/>
          <p:cNvSpPr/>
          <p:nvPr/>
        </p:nvSpPr>
        <p:spPr>
          <a:xfrm>
            <a:off x="4643604" y="8816518"/>
            <a:ext cx="1919111" cy="58792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/>
              <a:t>thrust</a:t>
            </a:r>
            <a:endParaRPr lang="en-GB" sz="1956" dirty="0"/>
          </a:p>
        </p:txBody>
      </p:sp>
      <p:sp>
        <p:nvSpPr>
          <p:cNvPr id="26" name="Rounded Rectangle 25"/>
          <p:cNvSpPr/>
          <p:nvPr/>
        </p:nvSpPr>
        <p:spPr>
          <a:xfrm>
            <a:off x="7246999" y="8816518"/>
            <a:ext cx="1919111" cy="58792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 err="1"/>
              <a:t>cusplibrary</a:t>
            </a:r>
            <a:endParaRPr lang="en-GB" sz="1956" dirty="0"/>
          </a:p>
        </p:txBody>
      </p:sp>
      <p:sp>
        <p:nvSpPr>
          <p:cNvPr id="27" name="Rectangle 26"/>
          <p:cNvSpPr/>
          <p:nvPr/>
        </p:nvSpPr>
        <p:spPr>
          <a:xfrm>
            <a:off x="10771663" y="985940"/>
            <a:ext cx="1801087" cy="26866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133" dirty="0"/>
              <a:t>File I/O operations</a:t>
            </a:r>
            <a:endParaRPr lang="en-GB" sz="2133" dirty="0"/>
          </a:p>
        </p:txBody>
      </p:sp>
      <p:sp>
        <p:nvSpPr>
          <p:cNvPr id="28" name="Rounded Rectangle 27"/>
          <p:cNvSpPr/>
          <p:nvPr/>
        </p:nvSpPr>
        <p:spPr>
          <a:xfrm>
            <a:off x="11015289" y="1790262"/>
            <a:ext cx="1157319" cy="77693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 err="1"/>
              <a:t>netcdf</a:t>
            </a:r>
            <a:r>
              <a:rPr lang="en-GB" sz="1956" dirty="0"/>
              <a:t> utilities</a:t>
            </a:r>
            <a:endParaRPr lang="en-GB" sz="1956" dirty="0"/>
          </a:p>
        </p:txBody>
      </p:sp>
      <p:sp>
        <p:nvSpPr>
          <p:cNvPr id="29" name="Rounded Rectangle 28"/>
          <p:cNvSpPr/>
          <p:nvPr/>
        </p:nvSpPr>
        <p:spPr>
          <a:xfrm>
            <a:off x="10939003" y="2710082"/>
            <a:ext cx="1339735" cy="77693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 err="1"/>
              <a:t>jsoncpp</a:t>
            </a:r>
            <a:r>
              <a:rPr lang="en-GB" sz="1956" dirty="0"/>
              <a:t> utilities</a:t>
            </a:r>
            <a:endParaRPr lang="en-GB" sz="1956" dirty="0"/>
          </a:p>
        </p:txBody>
      </p:sp>
      <p:sp>
        <p:nvSpPr>
          <p:cNvPr id="30" name="Rounded Rectangle 29"/>
          <p:cNvSpPr/>
          <p:nvPr/>
        </p:nvSpPr>
        <p:spPr>
          <a:xfrm>
            <a:off x="13333597" y="1581889"/>
            <a:ext cx="1588393" cy="57573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 err="1"/>
              <a:t>NetCDF</a:t>
            </a:r>
            <a:endParaRPr lang="en-GB" sz="1956" dirty="0"/>
          </a:p>
        </p:txBody>
      </p:sp>
      <p:sp>
        <p:nvSpPr>
          <p:cNvPr id="31" name="Rounded Rectangle 30"/>
          <p:cNvSpPr/>
          <p:nvPr/>
        </p:nvSpPr>
        <p:spPr>
          <a:xfrm>
            <a:off x="13374250" y="2770533"/>
            <a:ext cx="1588393" cy="57573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 err="1"/>
              <a:t>jsoncpp</a:t>
            </a:r>
            <a:endParaRPr lang="en-GB" sz="1956" dirty="0"/>
          </a:p>
        </p:txBody>
      </p:sp>
      <p:sp>
        <p:nvSpPr>
          <p:cNvPr id="32" name="Rectangle 31"/>
          <p:cNvSpPr/>
          <p:nvPr/>
        </p:nvSpPr>
        <p:spPr>
          <a:xfrm>
            <a:off x="-1399173" y="-1188509"/>
            <a:ext cx="2651688" cy="77017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 err="1"/>
              <a:t>Feltor</a:t>
            </a:r>
            <a:endParaRPr lang="en-GB" sz="1956" dirty="0"/>
          </a:p>
        </p:txBody>
      </p:sp>
      <p:sp>
        <p:nvSpPr>
          <p:cNvPr id="33" name="Rectangle 32"/>
          <p:cNvSpPr/>
          <p:nvPr/>
        </p:nvSpPr>
        <p:spPr>
          <a:xfrm>
            <a:off x="2204142" y="-1188509"/>
            <a:ext cx="2651688" cy="77017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 err="1"/>
              <a:t>Toefl</a:t>
            </a:r>
            <a:endParaRPr lang="en-GB" sz="1956" dirty="0"/>
          </a:p>
        </p:txBody>
      </p:sp>
      <p:sp>
        <p:nvSpPr>
          <p:cNvPr id="34" name="Rectangle 33"/>
          <p:cNvSpPr/>
          <p:nvPr/>
        </p:nvSpPr>
        <p:spPr>
          <a:xfrm>
            <a:off x="5807457" y="-1188509"/>
            <a:ext cx="2651688" cy="77017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/>
              <a:t>Lamb dipole</a:t>
            </a:r>
            <a:endParaRPr lang="en-GB" sz="1956" dirty="0"/>
          </a:p>
        </p:txBody>
      </p:sp>
      <p:sp>
        <p:nvSpPr>
          <p:cNvPr id="35" name="Rectangle 34"/>
          <p:cNvSpPr/>
          <p:nvPr/>
        </p:nvSpPr>
        <p:spPr>
          <a:xfrm>
            <a:off x="9410773" y="-1188509"/>
            <a:ext cx="2651688" cy="77017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/>
              <a:t>…</a:t>
            </a:r>
            <a:endParaRPr lang="en-GB" sz="1956" dirty="0"/>
          </a:p>
        </p:txBody>
      </p:sp>
      <p:sp>
        <p:nvSpPr>
          <p:cNvPr id="36" name="Rounded Rectangle 35"/>
          <p:cNvSpPr/>
          <p:nvPr/>
        </p:nvSpPr>
        <p:spPr>
          <a:xfrm>
            <a:off x="8382803" y="5143264"/>
            <a:ext cx="1919111" cy="76471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/>
              <a:t>Geometry and metric tensor</a:t>
            </a:r>
            <a:endParaRPr lang="en-GB" sz="1956" dirty="0"/>
          </a:p>
        </p:txBody>
      </p:sp>
      <p:sp>
        <p:nvSpPr>
          <p:cNvPr id="37" name="Rounded Rectangle 36"/>
          <p:cNvSpPr/>
          <p:nvPr/>
        </p:nvSpPr>
        <p:spPr>
          <a:xfrm>
            <a:off x="10478159" y="5143264"/>
            <a:ext cx="1919111" cy="76471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/>
              <a:t>Interpolation and projection</a:t>
            </a:r>
            <a:endParaRPr lang="en-GB" sz="1956" dirty="0"/>
          </a:p>
        </p:txBody>
      </p:sp>
      <p:sp>
        <p:nvSpPr>
          <p:cNvPr id="51" name="Rounded Rectangle 50"/>
          <p:cNvSpPr/>
          <p:nvPr/>
        </p:nvSpPr>
        <p:spPr>
          <a:xfrm>
            <a:off x="2040212" y="8816518"/>
            <a:ext cx="1919111" cy="58792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/>
              <a:t>C++ STL</a:t>
            </a:r>
            <a:endParaRPr lang="en-GB" sz="1956" dirty="0"/>
          </a:p>
        </p:txBody>
      </p:sp>
      <p:sp>
        <p:nvSpPr>
          <p:cNvPr id="52" name="Rounded Rectangle 51"/>
          <p:cNvSpPr/>
          <p:nvPr/>
        </p:nvSpPr>
        <p:spPr>
          <a:xfrm>
            <a:off x="-563182" y="8816518"/>
            <a:ext cx="1919111" cy="58792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/>
              <a:t>CUDA</a:t>
            </a:r>
            <a:endParaRPr lang="en-GB" sz="1956" dirty="0"/>
          </a:p>
        </p:txBody>
      </p:sp>
      <p:sp>
        <p:nvSpPr>
          <p:cNvPr id="53" name="Rounded Rectangle 52"/>
          <p:cNvSpPr/>
          <p:nvPr/>
        </p:nvSpPr>
        <p:spPr>
          <a:xfrm>
            <a:off x="9850391" y="8816518"/>
            <a:ext cx="1919111" cy="58792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/>
              <a:t>MPI</a:t>
            </a:r>
            <a:endParaRPr lang="en-GB" sz="1956" dirty="0"/>
          </a:p>
        </p:txBody>
      </p:sp>
      <p:sp>
        <p:nvSpPr>
          <p:cNvPr id="54" name="Rectangle 53"/>
          <p:cNvSpPr/>
          <p:nvPr/>
        </p:nvSpPr>
        <p:spPr>
          <a:xfrm>
            <a:off x="-1831321" y="985941"/>
            <a:ext cx="2301076" cy="268665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133" dirty="0"/>
              <a:t>Matrix functions</a:t>
            </a:r>
            <a:endParaRPr lang="en-GB" sz="2133" dirty="0"/>
          </a:p>
        </p:txBody>
      </p:sp>
      <p:sp>
        <p:nvSpPr>
          <p:cNvPr id="55" name="Rounded Rectangle 54"/>
          <p:cNvSpPr/>
          <p:nvPr/>
        </p:nvSpPr>
        <p:spPr>
          <a:xfrm>
            <a:off x="-4402143" y="2770533"/>
            <a:ext cx="1919111" cy="58792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 err="1"/>
              <a:t>lapack</a:t>
            </a:r>
            <a:endParaRPr lang="en-GB" sz="1956" dirty="0"/>
          </a:p>
        </p:txBody>
      </p:sp>
      <p:sp>
        <p:nvSpPr>
          <p:cNvPr id="56" name="Rounded Rectangle 55"/>
          <p:cNvSpPr/>
          <p:nvPr/>
        </p:nvSpPr>
        <p:spPr>
          <a:xfrm>
            <a:off x="-1445703" y="1673431"/>
            <a:ext cx="1604028" cy="76471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/>
              <a:t>Exponential integrators</a:t>
            </a:r>
            <a:endParaRPr lang="en-GB" sz="1956" dirty="0"/>
          </a:p>
        </p:txBody>
      </p:sp>
      <p:sp>
        <p:nvSpPr>
          <p:cNvPr id="57" name="Rounded Rectangle 56"/>
          <p:cNvSpPr/>
          <p:nvPr/>
        </p:nvSpPr>
        <p:spPr>
          <a:xfrm>
            <a:off x="-1639495" y="2732057"/>
            <a:ext cx="1917595" cy="76471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/>
              <a:t>Matrix functions</a:t>
            </a:r>
            <a:endParaRPr lang="en-GB" sz="1956" dirty="0"/>
          </a:p>
        </p:txBody>
      </p:sp>
      <p:sp>
        <p:nvSpPr>
          <p:cNvPr id="58" name="Rounded Rectangle 57"/>
          <p:cNvSpPr/>
          <p:nvPr/>
        </p:nvSpPr>
        <p:spPr>
          <a:xfrm>
            <a:off x="-4399199" y="1496301"/>
            <a:ext cx="1919111" cy="58792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/>
              <a:t>boost</a:t>
            </a:r>
            <a:endParaRPr lang="en-GB" sz="1956" dirty="0"/>
          </a:p>
        </p:txBody>
      </p:sp>
      <p:sp>
        <p:nvSpPr>
          <p:cNvPr id="66" name="Rounded Rectangle 65"/>
          <p:cNvSpPr/>
          <p:nvPr/>
        </p:nvSpPr>
        <p:spPr>
          <a:xfrm>
            <a:off x="5999719" y="2734470"/>
            <a:ext cx="2020677" cy="74447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/>
              <a:t>Curvilinear grid generators</a:t>
            </a:r>
            <a:endParaRPr lang="en-GB" sz="1956" dirty="0"/>
          </a:p>
        </p:txBody>
      </p:sp>
      <p:sp>
        <p:nvSpPr>
          <p:cNvPr id="67" name="Rounded Rectangle 66"/>
          <p:cNvSpPr/>
          <p:nvPr/>
        </p:nvSpPr>
        <p:spPr>
          <a:xfrm>
            <a:off x="7244077" y="1581889"/>
            <a:ext cx="1919111" cy="76471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/>
              <a:t>FCI method</a:t>
            </a:r>
            <a:endParaRPr lang="en-GB" sz="1956" dirty="0"/>
          </a:p>
        </p:txBody>
      </p:sp>
      <p:sp>
        <p:nvSpPr>
          <p:cNvPr id="69" name="Rounded Rectangle 68"/>
          <p:cNvSpPr/>
          <p:nvPr/>
        </p:nvSpPr>
        <p:spPr>
          <a:xfrm>
            <a:off x="8362950" y="2724346"/>
            <a:ext cx="1919111" cy="76471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/>
              <a:t>Magnetic field representation</a:t>
            </a:r>
            <a:endParaRPr lang="en-GB" sz="1956" dirty="0"/>
          </a:p>
        </p:txBody>
      </p:sp>
      <p:sp>
        <p:nvSpPr>
          <p:cNvPr id="14" name="Rounded Rectangle 13"/>
          <p:cNvSpPr/>
          <p:nvPr/>
        </p:nvSpPr>
        <p:spPr>
          <a:xfrm>
            <a:off x="2355138" y="4525750"/>
            <a:ext cx="2540791" cy="80037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/>
              <a:t>(explicit and implicit) ODE integrators</a:t>
            </a:r>
            <a:endParaRPr lang="en-GB" sz="1956" dirty="0"/>
          </a:p>
        </p:txBody>
      </p:sp>
      <p:sp>
        <p:nvSpPr>
          <p:cNvPr id="15" name="Rounded Rectangle 14"/>
          <p:cNvSpPr/>
          <p:nvPr/>
        </p:nvSpPr>
        <p:spPr>
          <a:xfrm>
            <a:off x="-834115" y="4525133"/>
            <a:ext cx="2190044" cy="80099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/>
              <a:t>Linear and non-linear solvers</a:t>
            </a:r>
            <a:endParaRPr lang="en-GB" sz="1956" dirty="0"/>
          </a:p>
        </p:txBody>
      </p:sp>
      <p:sp>
        <p:nvSpPr>
          <p:cNvPr id="21" name="Rounded Rectangle 20"/>
          <p:cNvSpPr/>
          <p:nvPr/>
        </p:nvSpPr>
        <p:spPr>
          <a:xfrm>
            <a:off x="871774" y="2710081"/>
            <a:ext cx="2190044" cy="76471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/>
              <a:t>Advection methods</a:t>
            </a:r>
            <a:endParaRPr lang="en-GB" sz="1956" dirty="0"/>
          </a:p>
        </p:txBody>
      </p:sp>
      <p:sp>
        <p:nvSpPr>
          <p:cNvPr id="22" name="Rounded Rectangle 21"/>
          <p:cNvSpPr/>
          <p:nvPr/>
        </p:nvSpPr>
        <p:spPr>
          <a:xfrm>
            <a:off x="3325191" y="2724717"/>
            <a:ext cx="2190044" cy="76471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/>
              <a:t>Elliptic operators</a:t>
            </a:r>
            <a:endParaRPr lang="en-GB" sz="1956" dirty="0"/>
          </a:p>
        </p:txBody>
      </p:sp>
      <p:sp>
        <p:nvSpPr>
          <p:cNvPr id="74" name="Rounded Rectangle 73"/>
          <p:cNvSpPr/>
          <p:nvPr/>
        </p:nvSpPr>
        <p:spPr>
          <a:xfrm>
            <a:off x="-232925" y="9901857"/>
            <a:ext cx="1919111" cy="58792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 smtClean="0"/>
              <a:t>External library</a:t>
            </a:r>
            <a:endParaRPr lang="en-GB" sz="1956" dirty="0"/>
          </a:p>
        </p:txBody>
      </p:sp>
      <p:sp>
        <p:nvSpPr>
          <p:cNvPr id="75" name="Rounded Rectangle 74"/>
          <p:cNvSpPr/>
          <p:nvPr/>
        </p:nvSpPr>
        <p:spPr>
          <a:xfrm>
            <a:off x="2069529" y="9799718"/>
            <a:ext cx="1919111" cy="74020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 smtClean="0"/>
              <a:t>Sub-Module</a:t>
            </a:r>
            <a:endParaRPr lang="en-GB" sz="1956" dirty="0"/>
          </a:p>
        </p:txBody>
      </p:sp>
      <p:sp>
        <p:nvSpPr>
          <p:cNvPr id="76" name="Rectangle 75"/>
          <p:cNvSpPr/>
          <p:nvPr/>
        </p:nvSpPr>
        <p:spPr>
          <a:xfrm>
            <a:off x="4371983" y="9799718"/>
            <a:ext cx="2216071" cy="7402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133" dirty="0" smtClean="0"/>
              <a:t>Module</a:t>
            </a:r>
            <a:endParaRPr lang="en-GB" sz="2133" dirty="0"/>
          </a:p>
          <a:p>
            <a:pPr algn="ctr"/>
            <a:endParaRPr lang="en-GB" sz="2133" dirty="0"/>
          </a:p>
        </p:txBody>
      </p:sp>
      <p:sp>
        <p:nvSpPr>
          <p:cNvPr id="77" name="Rectangle 76"/>
          <p:cNvSpPr/>
          <p:nvPr/>
        </p:nvSpPr>
        <p:spPr>
          <a:xfrm>
            <a:off x="6971397" y="9805368"/>
            <a:ext cx="1967764" cy="7345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133" dirty="0" smtClean="0"/>
              <a:t>Extension</a:t>
            </a:r>
            <a:endParaRPr lang="en-GB" sz="2133" dirty="0"/>
          </a:p>
        </p:txBody>
      </p:sp>
      <p:sp>
        <p:nvSpPr>
          <p:cNvPr id="78" name="Rectangle 77"/>
          <p:cNvSpPr/>
          <p:nvPr/>
        </p:nvSpPr>
        <p:spPr>
          <a:xfrm>
            <a:off x="9322504" y="9799718"/>
            <a:ext cx="2446997" cy="7402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 smtClean="0"/>
              <a:t>Application</a:t>
            </a:r>
            <a:endParaRPr lang="en-GB" sz="1956" dirty="0"/>
          </a:p>
        </p:txBody>
      </p:sp>
    </p:spTree>
    <p:extLst>
      <p:ext uri="{BB962C8B-B14F-4D97-AF65-F5344CB8AC3E}">
        <p14:creationId xmlns:p14="http://schemas.microsoft.com/office/powerpoint/2010/main" val="3760719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482</TotalTime>
  <Words>102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Matthias Wiesenberger</dc:creator>
  <cp:lastModifiedBy>Matthias Wiesenberger</cp:lastModifiedBy>
  <cp:revision>36</cp:revision>
  <dcterms:created xsi:type="dcterms:W3CDTF">2023-09-19T09:10:16Z</dcterms:created>
  <dcterms:modified xsi:type="dcterms:W3CDTF">2023-09-20T10:43:49Z</dcterms:modified>
</cp:coreProperties>
</file>