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949C-A34D-BE2C-446F-18F7900E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7ACA3-968D-339A-8C76-9FD54C30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CB535-18A1-8C36-E313-9715475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D1576-7C00-4865-1572-B7DCC54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31F6-6BAF-16E9-4EEA-B76728E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BA023-0DC7-3C00-26EB-84D2B1B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4343FE-FE15-0B1D-BF87-8B9BF84E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6063-34F1-514C-759C-EC4A9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1936D-6CD7-09F1-3E52-CC05D37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0A9C-33FB-8D89-C437-AFBF003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8B983-2DF0-203B-4B16-D3EEA0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626F-153B-1E08-DA30-FBADCCF0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6266-6172-3009-C949-8F2CF5F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9E3F-7104-F90A-FAC8-8D4807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2640F-C3CA-DCE4-7256-8505987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2A9-2E2C-8F55-E521-C685F0F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7CC22-1AF2-3840-B98B-522B862D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CF384-35BE-266F-2A95-9F914D64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D273-3B17-1A2C-874D-C20225A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E4707-D328-9C21-A59E-F6048C9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7A04-3EA1-DA04-6F8A-D50CC17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4C117-D82B-0AE6-7A82-17CB61E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F7515-EE14-CC11-61F8-F95B6A8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15406-71CC-652B-C307-E990574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D7641-27A1-090B-FB97-02D3AA7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263BF-5B28-C881-A689-C154F7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78552-F3BD-6785-7605-7AA2E146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90DA1-8065-2C8D-2A1F-47B4116B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981B4-D676-AC48-F3C0-0C2968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D19B4-2576-6400-B9E3-82C03E30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22FBE-A7FE-6DCA-E421-C2B352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06CB-695F-C706-5091-DE410A8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EC91-BA6B-562D-7C6F-F9653552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95BD0-244E-787B-615C-3B05A972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79269-A074-4EA1-4362-525D4AA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9102D-7C6F-F043-5A48-E14B13BA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8F765-47FE-DF1F-1DAB-AE6D2EF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28CEA9-5F6C-9F42-E431-4CE5B5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C30018-CB18-25B1-0B5D-F7F5B8E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D2C7-CD73-64A5-886B-7E45484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5DF31-25C2-255E-1415-4AEA705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88085-0AEE-67EB-418C-0579B46B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E3C49-03AE-EB3C-4052-6EA1B81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7D9BD-9199-C0EE-E388-23C17A3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EBF030-19B7-ED8C-F555-C4F7A53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55C27-F0F0-D0ED-390C-8EF7342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659E-E04F-2E60-12F7-9827FD1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DCFA5-9ADA-487E-A31A-D44C08F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AAF29-5B93-D30B-DDB5-01D28AC4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78EF4-CB2F-7990-863F-4B3BCA7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58E0D-B009-23CF-2B81-3446639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C5A6-1AAD-19FB-2E57-CB6C56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38E5-011E-6AB5-5ED2-1A66111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5ADA-6EFF-2E64-AB52-6C882384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4D43-8C43-8829-7445-4839489C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58C2-E125-013F-4764-88FEB3D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7DEB5-2976-CC10-46FD-728E726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D2BE-4A6D-18A5-F585-25D2FE3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5E6D4-CBEC-AF2E-FF03-E139963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0EA6C-5D54-44EE-3D64-B21303A0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A430B-6141-B1C5-D71C-D859119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BE2-954A-4535-BF5A-27DEC6DBB93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E8DF0-0F26-A2F3-9E44-D2E36DF1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1D37-1FB4-08A3-8149-6AFF07E2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motif, Rectangle, carré, Symétrie&#10;&#10;Description générée automatiquement">
            <a:extLst>
              <a:ext uri="{FF2B5EF4-FFF2-40B4-BE49-F238E27FC236}">
                <a16:creationId xmlns:a16="http://schemas.microsoft.com/office/drawing/2014/main" id="{8245C957-3F18-8A45-BF5B-E3F65D1D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8" b="269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A856A8EE-3F6B-FBA8-7B71-2707DC1A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11222E-03A1-8A0F-4BA9-9FA36E75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fr-FR" sz="4600">
                <a:latin typeface="Comic Sans MS" panose="030F0702030302020204" pitchFamily="66" charset="0"/>
              </a:rPr>
              <a:t>Projet de résolution de labyrinthe automatiquement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6EA5A-3B0B-4364-D5F7-BCD262FC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latin typeface="Comic Sans MS" panose="030F0702030302020204" pitchFamily="66" charset="0"/>
              </a:rPr>
              <a:t>Felix ton that lavarini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01A74-237D-AB0F-9DE3-35092E02C889}"/>
              </a:ext>
            </a:extLst>
          </p:cNvPr>
          <p:cNvSpPr/>
          <p:nvPr/>
        </p:nvSpPr>
        <p:spPr>
          <a:xfrm>
            <a:off x="9724129" y="1435674"/>
            <a:ext cx="177970" cy="177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9FB0-797C-E635-C8CF-C894334C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94196" cy="1325563"/>
          </a:xfrm>
        </p:spPr>
        <p:txBody>
          <a:bodyPr/>
          <a:lstStyle/>
          <a:p>
            <a:r>
              <a:rPr lang="fr-FR" dirty="0"/>
              <a:t>Méthode de résolutions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4D79-C93E-C8E0-DB22-A9BF27CF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342"/>
            <a:ext cx="8616226" cy="5587658"/>
          </a:xfrm>
        </p:spPr>
        <p:txBody>
          <a:bodyPr/>
          <a:lstStyle/>
          <a:p>
            <a:r>
              <a:rPr lang="fr-FR" dirty="0"/>
              <a:t>Par tracé direct</a:t>
            </a:r>
          </a:p>
          <a:p>
            <a:pPr lvl="1"/>
            <a:r>
              <a:rPr lang="fr-FR" dirty="0"/>
              <a:t>On trace une ligne qui n’est pas réellement présente</a:t>
            </a:r>
          </a:p>
          <a:p>
            <a:pPr marL="457200" lvl="1" indent="0">
              <a:buNone/>
            </a:pPr>
            <a:r>
              <a:rPr lang="fr-FR" dirty="0"/>
              <a:t>Puis on contourne les murs en choisissant le coté le plus court</a:t>
            </a:r>
          </a:p>
          <a:p>
            <a:r>
              <a:rPr lang="fr-FR" dirty="0"/>
              <a:t>En suivant un coté</a:t>
            </a:r>
          </a:p>
          <a:p>
            <a:pPr lvl="1"/>
            <a:r>
              <a:rPr lang="fr-FR" dirty="0"/>
              <a:t>On tourne et on avance jusqu’à trouver la sortie</a:t>
            </a:r>
          </a:p>
          <a:p>
            <a:pPr marL="457200" lvl="1" indent="0">
              <a:buNone/>
            </a:pPr>
            <a:r>
              <a:rPr lang="fr-FR" dirty="0"/>
              <a:t>On cherche ensuite le chemin le plus court</a:t>
            </a:r>
          </a:p>
          <a:p>
            <a:r>
              <a:rPr lang="fr-FR" dirty="0"/>
              <a:t>En commençant par la sortie </a:t>
            </a:r>
          </a:p>
          <a:p>
            <a:r>
              <a:rPr lang="fr-FR" dirty="0"/>
              <a:t>Par valeur de choix</a:t>
            </a:r>
          </a:p>
          <a:p>
            <a:pPr lvl="1"/>
            <a:r>
              <a:rPr lang="fr-FR" dirty="0"/>
              <a:t>Plus les déplacements sont proches de la sortie et plus</a:t>
            </a:r>
          </a:p>
          <a:p>
            <a:pPr marL="457200" lvl="1" indent="0">
              <a:buNone/>
            </a:pPr>
            <a:r>
              <a:rPr lang="fr-FR" dirty="0"/>
              <a:t>Le programme sera valorisé.</a:t>
            </a:r>
          </a:p>
          <a:p>
            <a:pPr marL="457200" lvl="1" indent="0">
              <a:buNone/>
            </a:pPr>
            <a:r>
              <a:rPr lang="fr-FR" dirty="0"/>
              <a:t>(permet de connaitre si on s’éloigne ou si on se rapproche, si on ne possède pas toute la visibilité)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motif, Symétrie, Rectangle, carré&#10;&#10;Description générée automatiquement">
            <a:extLst>
              <a:ext uri="{FF2B5EF4-FFF2-40B4-BE49-F238E27FC236}">
                <a16:creationId xmlns:a16="http://schemas.microsoft.com/office/drawing/2014/main" id="{716FD2D8-674A-27C8-3B5C-F6852FD5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71" y="3445290"/>
            <a:ext cx="3469929" cy="3412710"/>
          </a:xfrm>
          <a:prstGeom prst="rect">
            <a:avLst/>
          </a:prstGeom>
        </p:spPr>
      </p:pic>
      <p:pic>
        <p:nvPicPr>
          <p:cNvPr id="7" name="Image 6" descr="Une image contenant diagramme, motif, ligne, Plan&#10;&#10;Description générée automatiquement">
            <a:extLst>
              <a:ext uri="{FF2B5EF4-FFF2-40B4-BE49-F238E27FC236}">
                <a16:creationId xmlns:a16="http://schemas.microsoft.com/office/drawing/2014/main" id="{9F3CF5BB-5869-2406-71E9-88D5DB8D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80" y="0"/>
            <a:ext cx="2968220" cy="3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A3A2D-FAF8-9DCC-A9C6-6EEFF7A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703C2-1389-44C5-69FA-3C0D8E7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dynamique pour les emplacements sur la carte</a:t>
            </a:r>
          </a:p>
          <a:p>
            <a:r>
              <a:rPr lang="fr-FR" dirty="0"/>
              <a:t>Liste chainée pour le chemin et les coordonnées</a:t>
            </a:r>
          </a:p>
          <a:p>
            <a:r>
              <a:rPr lang="fr-FR" dirty="0"/>
              <a:t>Files ou piles supplémentaire si nécessaire en fonction de la demande</a:t>
            </a:r>
          </a:p>
          <a:p>
            <a:pPr lvl="1"/>
            <a:r>
              <a:rPr lang="fr-FR" dirty="0"/>
              <a:t>(utile surtout pour les threads)</a:t>
            </a:r>
          </a:p>
        </p:txBody>
      </p:sp>
    </p:spTree>
    <p:extLst>
      <p:ext uri="{BB962C8B-B14F-4D97-AF65-F5344CB8AC3E}">
        <p14:creationId xmlns:p14="http://schemas.microsoft.com/office/powerpoint/2010/main" val="289573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1AE36DE-1DF8-6C19-A626-F6F63659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326841" cy="68554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EAD61DF-75D0-3E5C-75CC-622C463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40" y="1221245"/>
            <a:ext cx="4891631" cy="253163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1"/>
            <a:r>
              <a:rPr lang="fr-FR" dirty="0"/>
              <a:t>Permettre de connaitre le fonctionnement du programme</a:t>
            </a:r>
          </a:p>
          <a:p>
            <a:pPr lvl="1"/>
            <a:r>
              <a:rPr lang="fr-FR" dirty="0"/>
              <a:t>Permet de se faire une idée de la progression de la compilation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ADE87C-2CC6-60D6-556F-D9EA8F848825}"/>
              </a:ext>
            </a:extLst>
          </p:cNvPr>
          <p:cNvSpPr txBox="1">
            <a:spLocks/>
          </p:cNvSpPr>
          <p:nvPr/>
        </p:nvSpPr>
        <p:spPr>
          <a:xfrm>
            <a:off x="5326840" y="4038328"/>
            <a:ext cx="4891631" cy="2531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perd pas de temps à faire les données nous même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46F491-4D7D-BDCC-864A-38D59C1E8B32}"/>
              </a:ext>
            </a:extLst>
          </p:cNvPr>
          <p:cNvSpPr txBox="1">
            <a:spLocks/>
          </p:cNvSpPr>
          <p:nvPr/>
        </p:nvSpPr>
        <p:spPr>
          <a:xfrm>
            <a:off x="6096000" y="278749"/>
            <a:ext cx="4891631" cy="48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Avantages :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2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174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Comic Sans MS</vt:lpstr>
      <vt:lpstr>Thème Office</vt:lpstr>
      <vt:lpstr>Projet de résolution de labyrinthe automatiquement</vt:lpstr>
      <vt:lpstr>Méthode de résolutions principales</vt:lpstr>
      <vt:lpstr>Variables nécessaires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résolution de labyrinthe automatiquement</dc:title>
  <dc:creator>Félix Ton-That</dc:creator>
  <cp:lastModifiedBy>Félix Ton-That</cp:lastModifiedBy>
  <cp:revision>15</cp:revision>
  <dcterms:created xsi:type="dcterms:W3CDTF">2023-12-15T10:00:02Z</dcterms:created>
  <dcterms:modified xsi:type="dcterms:W3CDTF">2023-12-15T12:43:16Z</dcterms:modified>
</cp:coreProperties>
</file>