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 dirty="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latin typeface="Comic Sans MS" panose="030F0702030302020204" pitchFamily="66" charset="0"/>
              </a:rPr>
              <a:t>Felix ton that lavarini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5C37-A917-6F77-FA3C-7E4C782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6A00-7EE3-1E6E-121A-A50DFACD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omic Sans MS" panose="030F0702030302020204" pitchFamily="66" charset="0"/>
              </a:rPr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342"/>
            <a:ext cx="8616226" cy="5587658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En suivant un coté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dirty="0">
                <a:latin typeface="Comic Sans MS" panose="030F0702030302020204" pitchFamily="66" charset="0"/>
              </a:rPr>
              <a:t>On cherche ensuite le chemin le plus court</a:t>
            </a:r>
          </a:p>
          <a:p>
            <a:r>
              <a:rPr lang="fr-FR" dirty="0">
                <a:latin typeface="Comic Sans MS" panose="030F0702030302020204" pitchFamily="66" charset="0"/>
              </a:rPr>
              <a:t>En commençant par la sortie </a:t>
            </a:r>
          </a:p>
          <a:p>
            <a:r>
              <a:rPr lang="fr-FR" dirty="0">
                <a:latin typeface="Comic Sans MS" panose="030F0702030302020204" pitchFamily="66" charset="0"/>
              </a:rPr>
              <a:t>En passant de proche en proche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Utilisation de vecteur pour avoir la case la plus proche de nous qui est la plus proche de </a:t>
            </a:r>
            <a:r>
              <a:rPr lang="fr-FR">
                <a:latin typeface="Comic Sans MS" panose="030F0702030302020204" pitchFamily="66" charset="0"/>
              </a:rPr>
              <a:t>la sortie</a:t>
            </a:r>
            <a:endParaRPr lang="fr-FR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dirty="0">
              <a:latin typeface="Comic Sans MS" panose="030F0702030302020204" pitchFamily="66" charset="0"/>
            </a:endParaRPr>
          </a:p>
          <a:p>
            <a:r>
              <a:rPr lang="fr-FR" dirty="0">
                <a:latin typeface="Comic Sans MS" panose="030F0702030302020204" pitchFamily="66" charset="0"/>
              </a:rPr>
              <a:t>Avec DFS (</a:t>
            </a:r>
            <a:r>
              <a:rPr lang="fr-FR" dirty="0" err="1">
                <a:latin typeface="Comic Sans MS" panose="030F0702030302020204" pitchFamily="66" charset="0"/>
              </a:rPr>
              <a:t>depth</a:t>
            </a:r>
            <a:r>
              <a:rPr lang="fr-FR" dirty="0">
                <a:latin typeface="Comic Sans MS" panose="030F0702030302020204" pitchFamily="66" charset="0"/>
              </a:rPr>
              <a:t> first </a:t>
            </a:r>
            <a:r>
              <a:rPr lang="fr-FR" dirty="0" err="1">
                <a:latin typeface="Comic Sans MS" panose="030F0702030302020204" pitchFamily="66" charset="0"/>
              </a:rPr>
              <a:t>seach</a:t>
            </a:r>
            <a:r>
              <a:rPr lang="fr-FR" dirty="0">
                <a:latin typeface="Comic Sans MS" panose="030F0702030302020204" pitchFamily="66" charset="0"/>
              </a:rPr>
              <a:t>) (optionnel)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ou algorithme de recherche en profondeur</a:t>
            </a:r>
          </a:p>
          <a:p>
            <a:pPr marL="0" indent="0">
              <a:buNone/>
            </a:pPr>
            <a:endParaRPr lang="fr-FR" dirty="0">
              <a:latin typeface="Comic Sans MS" panose="030F0702030302020204" pitchFamily="66" charset="0"/>
            </a:endParaRPr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07" y="1008936"/>
            <a:ext cx="4494793" cy="44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 si c’est implémenté)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59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5E6D5B-8204-45B0-4274-DA73FE912172}"/>
              </a:ext>
            </a:extLst>
          </p:cNvPr>
          <p:cNvSpPr txBox="1">
            <a:spLocks/>
          </p:cNvSpPr>
          <p:nvPr/>
        </p:nvSpPr>
        <p:spPr>
          <a:xfrm>
            <a:off x="380488" y="552970"/>
            <a:ext cx="3890803" cy="428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Supplémentaire (optionnelle)</a:t>
            </a:r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160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sommaire</vt:lpstr>
      <vt:lpstr>Méthode de résolutions principales</vt:lpstr>
      <vt:lpstr>Types 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21</cp:revision>
  <dcterms:created xsi:type="dcterms:W3CDTF">2023-12-15T10:00:02Z</dcterms:created>
  <dcterms:modified xsi:type="dcterms:W3CDTF">2024-01-08T18:58:28Z</dcterms:modified>
</cp:coreProperties>
</file>