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1949C-A34D-BE2C-446F-18F7900E2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A7ACA3-968D-339A-8C76-9FD54C301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CB535-18A1-8C36-E313-9715475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BD1576-7C00-4865-1572-B7DCC54B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331F6-6BAF-16E9-4EEA-B76728E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BA023-0DC7-3C00-26EB-84D2B1B1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4343FE-FE15-0B1D-BF87-8B9BF84E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AA6063-34F1-514C-759C-EC4A905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1936D-6CD7-09F1-3E52-CC05D375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20A9C-33FB-8D89-C437-AFBF003D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C8B983-2DF0-203B-4B16-D3EEA0BD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1E626F-153B-1E08-DA30-FBADCCF0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96266-6172-3009-C949-8F2CF5FA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C9E3F-7104-F90A-FAC8-8D4807A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2640F-C3CA-DCE4-7256-85059875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A32A9-2E2C-8F55-E521-C685F0F8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7CC22-1AF2-3840-B98B-522B862D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CF384-35BE-266F-2A95-9F914D64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AD273-3B17-1A2C-874D-C20225AE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E4707-D328-9C21-A59E-F6048C9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A7A04-3EA1-DA04-6F8A-D50CC173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4C117-D82B-0AE6-7A82-17CB61E3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F7515-EE14-CC11-61F8-F95B6A8B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15406-71CC-652B-C307-E9905747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D7641-27A1-090B-FB97-02D3AA75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263BF-5B28-C881-A689-C154F7A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78552-F3BD-6785-7605-7AA2E146C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90DA1-8065-2C8D-2A1F-47B4116B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981B4-D676-AC48-F3C0-0C29689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8D19B4-2576-6400-B9E3-82C03E30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022FBE-A7FE-6DCA-E421-C2B352FD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506CB-695F-C706-5091-DE410A80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4EC91-BA6B-562D-7C6F-F9653552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F95BD0-244E-787B-615C-3B05A972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79269-A074-4EA1-4362-525D4AA25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59102D-7C6F-F043-5A48-E14B13BAE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A8F765-47FE-DF1F-1DAB-AE6D2EFB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28CEA9-5F6C-9F42-E431-4CE5B50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C30018-CB18-25B1-0B5D-F7F5B8E3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7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BD2C7-CD73-64A5-886B-7E454845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D5DF31-25C2-255E-1415-4AEA7054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888085-0AEE-67EB-418C-0579B46B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4E3C49-03AE-EB3C-4052-6EA1B81B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C7D9BD-9199-C0EE-E388-23C17A3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EBF030-19B7-ED8C-F555-C4F7A531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D55C27-F0F0-D0ED-390C-8EF7342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8659E-E04F-2E60-12F7-9827FD1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CDCFA5-9ADA-487E-A31A-D44C08FD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2AAF29-5B93-D30B-DDB5-01D28AC44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078EF4-CB2F-7990-863F-4B3BCA70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58E0D-B009-23CF-2B81-3446639E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6C5A6-1AAD-19FB-2E57-CB6C5620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B38E5-011E-6AB5-5ED2-1A661112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E15ADA-6EFF-2E64-AB52-6C882384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94D43-8C43-8829-7445-4839489C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358C2-E125-013F-4764-88FEB3DD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A7DEB5-2976-CC10-46FD-728E726A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7D2BE-4A6D-18A5-F585-25D2FE3D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45E6D4-CBEC-AF2E-FF03-E139963D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0EA6C-5D54-44EE-3D64-B21303A0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A430B-6141-B1C5-D71C-D85911902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9BE2-954A-4535-BF5A-27DEC6DBB93D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E8DF0-0F26-A2F3-9E44-D2E36DF1E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D1D37-1FB4-08A3-8149-6AFF07E2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motif, Rectangle, carré, Symétrie&#10;&#10;Description générée automatiquement">
            <a:extLst>
              <a:ext uri="{FF2B5EF4-FFF2-40B4-BE49-F238E27FC236}">
                <a16:creationId xmlns:a16="http://schemas.microsoft.com/office/drawing/2014/main" id="{8245C957-3F18-8A45-BF5B-E3F65D1D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8" b="2696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Image 4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A856A8EE-3F6B-FBA8-7B71-2707DC1A3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r="-2" b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11222E-03A1-8A0F-4BA9-9FA36E75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fr-FR" sz="4600" dirty="0">
                <a:latin typeface="Comic Sans MS" panose="030F0702030302020204" pitchFamily="66" charset="0"/>
              </a:rPr>
              <a:t>Projet de résolution de labyrinthe automatiquement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B6EA5A-3B0B-4364-D5F7-BCD262FC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46297"/>
            <a:ext cx="4917948" cy="19899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sz="1200" dirty="0">
                <a:latin typeface="Comic Sans MS" panose="030F0702030302020204" pitchFamily="66" charset="0"/>
              </a:rPr>
              <a:t>Felix ton </a:t>
            </a:r>
            <a:r>
              <a:rPr lang="fr-FR" sz="1200" dirty="0" err="1">
                <a:latin typeface="Comic Sans MS" panose="030F0702030302020204" pitchFamily="66" charset="0"/>
              </a:rPr>
              <a:t>that</a:t>
            </a:r>
            <a:r>
              <a:rPr lang="fr-FR" sz="1200" dirty="0">
                <a:latin typeface="Comic Sans MS" panose="030F0702030302020204" pitchFamily="66" charset="0"/>
              </a:rPr>
              <a:t> </a:t>
            </a:r>
            <a:r>
              <a:rPr lang="fr-FR" sz="1200" dirty="0" err="1">
                <a:latin typeface="Comic Sans MS" panose="030F0702030302020204" pitchFamily="66" charset="0"/>
              </a:rPr>
              <a:t>lavarini</a:t>
            </a:r>
            <a:endParaRPr lang="fr-FR" sz="1200" dirty="0">
              <a:latin typeface="Comic Sans MS" panose="030F07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501A74-237D-AB0F-9DE3-35092E02C889}"/>
              </a:ext>
            </a:extLst>
          </p:cNvPr>
          <p:cNvSpPr/>
          <p:nvPr/>
        </p:nvSpPr>
        <p:spPr>
          <a:xfrm>
            <a:off x="9724129" y="1435674"/>
            <a:ext cx="177970" cy="177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6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85C37-A917-6F77-FA3C-7E4C782B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86A00-7EE3-1E6E-121A-A50DFACD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527"/>
            <a:ext cx="10515600" cy="3329435"/>
          </a:xfrm>
        </p:spPr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1 méthodes de résolutions</a:t>
            </a:r>
          </a:p>
          <a:p>
            <a:r>
              <a:rPr lang="fr-FR" dirty="0">
                <a:latin typeface="Comic Sans MS" panose="030F0702030302020204" pitchFamily="66" charset="0"/>
              </a:rPr>
              <a:t>2 Types de données nécessaire</a:t>
            </a:r>
          </a:p>
          <a:p>
            <a:r>
              <a:rPr lang="fr-FR" dirty="0">
                <a:latin typeface="Comic Sans MS" panose="030F0702030302020204" pitchFamily="66" charset="0"/>
              </a:rPr>
              <a:t>3 Implémentation d’un algorithme de génération</a:t>
            </a:r>
          </a:p>
        </p:txBody>
      </p:sp>
    </p:spTree>
    <p:extLst>
      <p:ext uri="{BB962C8B-B14F-4D97-AF65-F5344CB8AC3E}">
        <p14:creationId xmlns:p14="http://schemas.microsoft.com/office/powerpoint/2010/main" val="262524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89FB0-797C-E635-C8CF-C894334C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94196" cy="1325563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Comic Sans MS" panose="030F0702030302020204" pitchFamily="66" charset="0"/>
              </a:rPr>
              <a:t>Méthode de résolutions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24D79-C93E-C8E0-DB22-A9BF27CF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0878"/>
            <a:ext cx="7572950" cy="4667122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En suivant un coté (voir ci-contre)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On tourne et on avance jusqu’à trouver la sortie</a:t>
            </a:r>
          </a:p>
          <a:p>
            <a:pPr marL="457200" lvl="1" indent="0">
              <a:buNone/>
            </a:pPr>
            <a:r>
              <a:rPr lang="fr-FR" sz="2000" dirty="0">
                <a:latin typeface="Comic Sans MS" panose="030F0702030302020204" pitchFamily="66" charset="0"/>
              </a:rPr>
              <a:t>On cherche ensuite le chemin le plus court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En commençant par la sortie 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En passant de proche en proche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Utilisation de vecteur pour avoir la case la plus proche de nous qui est la plus proche de la sortie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Avec DFS (</a:t>
            </a:r>
            <a:r>
              <a:rPr lang="fr-FR" sz="2000" dirty="0" err="1">
                <a:latin typeface="Comic Sans MS" panose="030F0702030302020204" pitchFamily="66" charset="0"/>
              </a:rPr>
              <a:t>depth</a:t>
            </a:r>
            <a:r>
              <a:rPr lang="fr-FR" sz="2000" dirty="0">
                <a:latin typeface="Comic Sans MS" panose="030F0702030302020204" pitchFamily="66" charset="0"/>
              </a:rPr>
              <a:t>-first </a:t>
            </a:r>
            <a:r>
              <a:rPr lang="fr-FR" sz="2000" dirty="0" err="1">
                <a:latin typeface="Comic Sans MS" panose="030F0702030302020204" pitchFamily="66" charset="0"/>
              </a:rPr>
              <a:t>search</a:t>
            </a:r>
            <a:r>
              <a:rPr lang="fr-FR" sz="2000" dirty="0">
                <a:latin typeface="Comic Sans MS" panose="030F0702030302020204" pitchFamily="66" charset="0"/>
              </a:rPr>
              <a:t>) (optionnel)</a:t>
            </a:r>
          </a:p>
          <a:p>
            <a:pPr marL="457200" lvl="1" indent="0">
              <a:buNone/>
            </a:pPr>
            <a:r>
              <a:rPr lang="fr-FR" sz="2000" dirty="0">
                <a:latin typeface="Comic Sans MS" panose="030F0702030302020204" pitchFamily="66" charset="0"/>
              </a:rPr>
              <a:t>Ou algorithme de recherche en profondeur</a:t>
            </a:r>
          </a:p>
          <a:p>
            <a:pPr marL="457200" lvl="1" indent="0">
              <a:buNone/>
            </a:pPr>
            <a:r>
              <a:rPr lang="fr-FR" sz="2000" dirty="0">
                <a:latin typeface="Comic Sans MS" panose="030F0702030302020204" pitchFamily="66" charset="0"/>
              </a:rPr>
              <a:t>Permet également de générer un labyrinthe</a:t>
            </a:r>
          </a:p>
          <a:p>
            <a:pPr marL="0" indent="0">
              <a:buNone/>
            </a:pPr>
            <a:endParaRPr lang="fr-FR" sz="2000" dirty="0">
              <a:latin typeface="Comic Sans MS" panose="030F0702030302020204" pitchFamily="66" charset="0"/>
            </a:endParaRPr>
          </a:p>
        </p:txBody>
      </p:sp>
      <p:pic>
        <p:nvPicPr>
          <p:cNvPr id="5" name="Image 4" descr="Une image contenant motif, Symétrie, Rectangle, carré&#10;&#10;Description générée automatiquement">
            <a:extLst>
              <a:ext uri="{FF2B5EF4-FFF2-40B4-BE49-F238E27FC236}">
                <a16:creationId xmlns:a16="http://schemas.microsoft.com/office/drawing/2014/main" id="{716FD2D8-674A-27C8-3B5C-F6852FD5C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05" y="991597"/>
            <a:ext cx="4011495" cy="39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A3A2D-FAF8-9DCC-A9C6-6EEFF7AB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Variables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703C2-1389-44C5-69FA-3C0D8E7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Matrice dynamique pour les emplacements sur la carte</a:t>
            </a:r>
          </a:p>
          <a:p>
            <a:r>
              <a:rPr lang="fr-FR" dirty="0"/>
              <a:t>Liste chainée pour le chemin et les coordonnées</a:t>
            </a:r>
          </a:p>
          <a:p>
            <a:pPr lvl="1"/>
            <a:r>
              <a:rPr lang="fr-FR" dirty="0"/>
              <a:t>Pions (étape de résolution)</a:t>
            </a:r>
          </a:p>
          <a:p>
            <a:pPr lvl="1"/>
            <a:r>
              <a:rPr lang="fr-FR" dirty="0"/>
              <a:t>Points (coordonnées)</a:t>
            </a:r>
          </a:p>
          <a:p>
            <a:r>
              <a:rPr lang="fr-FR" dirty="0"/>
              <a:t>Files ou piles supplémentaire si nécessaire en fonction de la demande</a:t>
            </a:r>
          </a:p>
          <a:p>
            <a:pPr lvl="1"/>
            <a:r>
              <a:rPr lang="fr-FR" dirty="0"/>
              <a:t>(utile surtout pour les threads si c’est implémenté)</a:t>
            </a:r>
          </a:p>
          <a:p>
            <a:pPr lvl="1"/>
            <a:r>
              <a:rPr lang="fr-FR" dirty="0"/>
              <a:t>Certains algorithmes nécessitent des piles ou files (pas dans les 3 premières méthodes)</a:t>
            </a:r>
          </a:p>
        </p:txBody>
      </p:sp>
    </p:spTree>
    <p:extLst>
      <p:ext uri="{BB962C8B-B14F-4D97-AF65-F5344CB8AC3E}">
        <p14:creationId xmlns:p14="http://schemas.microsoft.com/office/powerpoint/2010/main" val="289573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41AE36DE-1DF8-6C19-A626-F6F63659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959"/>
            <a:ext cx="5326841" cy="685541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EAD61DF-75D0-3E5C-75CC-622C463D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840" y="1221245"/>
            <a:ext cx="4891631" cy="2531637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lvl="1"/>
            <a:r>
              <a:rPr lang="fr-FR" dirty="0"/>
              <a:t>Permettre de connaitre le fonctionnement du programme</a:t>
            </a:r>
          </a:p>
          <a:p>
            <a:pPr lvl="1"/>
            <a:r>
              <a:rPr lang="fr-FR" dirty="0"/>
              <a:t>Permet de se faire une idée de la progression de la compilation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2ADE87C-2CC6-60D6-556F-D9EA8F848825}"/>
              </a:ext>
            </a:extLst>
          </p:cNvPr>
          <p:cNvSpPr txBox="1">
            <a:spLocks/>
          </p:cNvSpPr>
          <p:nvPr/>
        </p:nvSpPr>
        <p:spPr>
          <a:xfrm>
            <a:off x="5326840" y="4038328"/>
            <a:ext cx="4891631" cy="2531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On ne perd pas de temps à faire les données nous même</a:t>
            </a:r>
          </a:p>
          <a:p>
            <a:pPr lvl="1"/>
            <a:r>
              <a:rPr lang="fr-FR" dirty="0"/>
              <a:t>En utilisant un algorithme plus ou moins avancé on peut gagner de l’espace mémoire en C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646F491-4D7D-BDCC-864A-38D59C1E8B32}"/>
              </a:ext>
            </a:extLst>
          </p:cNvPr>
          <p:cNvSpPr txBox="1">
            <a:spLocks/>
          </p:cNvSpPr>
          <p:nvPr/>
        </p:nvSpPr>
        <p:spPr>
          <a:xfrm>
            <a:off x="6096000" y="278749"/>
            <a:ext cx="4891631" cy="488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Avantages :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5E6D5B-8204-45B0-4274-DA73FE912172}"/>
              </a:ext>
            </a:extLst>
          </p:cNvPr>
          <p:cNvSpPr txBox="1">
            <a:spLocks/>
          </p:cNvSpPr>
          <p:nvPr/>
        </p:nvSpPr>
        <p:spPr>
          <a:xfrm>
            <a:off x="619828" y="552970"/>
            <a:ext cx="3890803" cy="4282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2000" dirty="0"/>
              <a:t>Supplémentaire (optionnelle)</a:t>
            </a:r>
          </a:p>
        </p:txBody>
      </p:sp>
    </p:spTree>
    <p:extLst>
      <p:ext uri="{BB962C8B-B14F-4D97-AF65-F5344CB8AC3E}">
        <p14:creationId xmlns:p14="http://schemas.microsoft.com/office/powerpoint/2010/main" val="2578258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225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Comic Sans MS</vt:lpstr>
      <vt:lpstr>Thème Office</vt:lpstr>
      <vt:lpstr>Projet de résolution de labyrinthe automatiquement</vt:lpstr>
      <vt:lpstr>sommaire</vt:lpstr>
      <vt:lpstr>Méthode de résolutions principales</vt:lpstr>
      <vt:lpstr>Types Variables nécessaires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résolution de labyrinthe automatiquement</dc:title>
  <dc:creator>Félix Ton-That</dc:creator>
  <cp:lastModifiedBy>Félix Ton-That</cp:lastModifiedBy>
  <cp:revision>30</cp:revision>
  <dcterms:created xsi:type="dcterms:W3CDTF">2023-12-15T10:00:02Z</dcterms:created>
  <dcterms:modified xsi:type="dcterms:W3CDTF">2024-01-09T12:23:43Z</dcterms:modified>
</cp:coreProperties>
</file>