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 dirty="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46297"/>
            <a:ext cx="4917948" cy="1989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1200" dirty="0">
                <a:latin typeface="Comic Sans MS" panose="030F0702030302020204" pitchFamily="66" charset="0"/>
              </a:rPr>
              <a:t>Felix ton </a:t>
            </a:r>
            <a:r>
              <a:rPr lang="fr-FR" sz="1200" dirty="0" err="1">
                <a:latin typeface="Comic Sans MS" panose="030F0702030302020204" pitchFamily="66" charset="0"/>
              </a:rPr>
              <a:t>that</a:t>
            </a:r>
            <a:r>
              <a:rPr lang="fr-FR" sz="1200" dirty="0">
                <a:latin typeface="Comic Sans MS" panose="030F0702030302020204" pitchFamily="66" charset="0"/>
              </a:rPr>
              <a:t> </a:t>
            </a:r>
            <a:r>
              <a:rPr lang="fr-FR" sz="1200" dirty="0" err="1">
                <a:latin typeface="Comic Sans MS" panose="030F0702030302020204" pitchFamily="66" charset="0"/>
              </a:rPr>
              <a:t>lavarini</a:t>
            </a:r>
            <a:endParaRPr lang="fr-FR" sz="1200" dirty="0">
              <a:latin typeface="Comic Sans MS" panose="030F07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5C37-A917-6F77-FA3C-7E4C782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6A00-7EE3-1E6E-121A-A50DFACD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527"/>
            <a:ext cx="10515600" cy="3329435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1 méthodes de résolutions</a:t>
            </a:r>
          </a:p>
          <a:p>
            <a:r>
              <a:rPr lang="fr-FR" dirty="0">
                <a:latin typeface="Comic Sans MS" panose="030F0702030302020204" pitchFamily="66" charset="0"/>
              </a:rPr>
              <a:t>2 Types de données nécessaire</a:t>
            </a:r>
          </a:p>
          <a:p>
            <a:r>
              <a:rPr lang="fr-FR" dirty="0">
                <a:latin typeface="Comic Sans MS" panose="030F0702030302020204" pitchFamily="66" charset="0"/>
              </a:rPr>
              <a:t>3 Implémentation d’un algorithme de génération</a:t>
            </a:r>
          </a:p>
        </p:txBody>
      </p:sp>
    </p:spTree>
    <p:extLst>
      <p:ext uri="{BB962C8B-B14F-4D97-AF65-F5344CB8AC3E}">
        <p14:creationId xmlns:p14="http://schemas.microsoft.com/office/powerpoint/2010/main" val="26252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omic Sans MS" panose="030F0702030302020204" pitchFamily="66" charset="0"/>
              </a:rPr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878"/>
            <a:ext cx="7572950" cy="4667122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En suivant un coté (voir ci-contre)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On cherche ensuite le chemin le plus court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commençant par la sortie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passant de proche en proche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Utilisation de vecteur pour avoir la case la plus proche de nous qui est la plus proche de la sortie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Avec DFS (</a:t>
            </a:r>
            <a:r>
              <a:rPr lang="fr-FR" sz="2000" dirty="0" err="1">
                <a:latin typeface="Comic Sans MS" panose="030F0702030302020204" pitchFamily="66" charset="0"/>
              </a:rPr>
              <a:t>depth</a:t>
            </a:r>
            <a:r>
              <a:rPr lang="fr-FR" sz="2000" dirty="0">
                <a:latin typeface="Comic Sans MS" panose="030F0702030302020204" pitchFamily="66" charset="0"/>
              </a:rPr>
              <a:t>-first </a:t>
            </a:r>
            <a:r>
              <a:rPr lang="fr-FR" sz="2000" dirty="0" err="1">
                <a:latin typeface="Comic Sans MS" panose="030F0702030302020204" pitchFamily="66" charset="0"/>
              </a:rPr>
              <a:t>search</a:t>
            </a:r>
            <a:r>
              <a:rPr lang="fr-FR" sz="2000" dirty="0">
                <a:latin typeface="Comic Sans MS" panose="030F0702030302020204" pitchFamily="66" charset="0"/>
              </a:rPr>
              <a:t>) (optionnel)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Ou algorithme de recherche en profondeur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Permet également de générer un labyrinthe</a:t>
            </a:r>
          </a:p>
          <a:p>
            <a:pPr marL="0" indent="0">
              <a:buNone/>
            </a:pPr>
            <a:endParaRPr lang="fr-FR" sz="2000" dirty="0">
              <a:latin typeface="Comic Sans MS" panose="030F0702030302020204" pitchFamily="66" charset="0"/>
            </a:endParaRPr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991597"/>
            <a:ext cx="4011495" cy="39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pPr lvl="1"/>
            <a:r>
              <a:rPr lang="fr-FR" dirty="0"/>
              <a:t>Pions (étape de résolution)</a:t>
            </a:r>
          </a:p>
          <a:p>
            <a:pPr lvl="1"/>
            <a:r>
              <a:rPr lang="fr-FR" dirty="0"/>
              <a:t>Points (coordonnées)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 si c’est implémenté)</a:t>
            </a:r>
          </a:p>
          <a:p>
            <a:pPr lvl="1"/>
            <a:r>
              <a:rPr lang="fr-FR" dirty="0"/>
              <a:t>Certains algorithmes nécessitent des piles ou files (pas dans les 3 premières méthodes)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59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  <a:p>
            <a:pPr lvl="1"/>
            <a:r>
              <a:rPr lang="fr-FR" dirty="0"/>
              <a:t>En utilisant un algorithme plus ou moins avancé on peut gagner de l’espace mémoire en C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5E6D5B-8204-45B0-4274-DA73FE912172}"/>
              </a:ext>
            </a:extLst>
          </p:cNvPr>
          <p:cNvSpPr txBox="1">
            <a:spLocks/>
          </p:cNvSpPr>
          <p:nvPr/>
        </p:nvSpPr>
        <p:spPr>
          <a:xfrm>
            <a:off x="619828" y="552970"/>
            <a:ext cx="3890803" cy="428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Supplémentaire (optionnelle)</a:t>
            </a:r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225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sommaire</vt:lpstr>
      <vt:lpstr>Méthode de résolutions principales</vt:lpstr>
      <vt:lpstr>Types 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30</cp:revision>
  <dcterms:created xsi:type="dcterms:W3CDTF">2023-12-15T10:00:02Z</dcterms:created>
  <dcterms:modified xsi:type="dcterms:W3CDTF">2024-01-09T12:10:30Z</dcterms:modified>
</cp:coreProperties>
</file>