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3366FF"/>
    <a:srgbClr val="6600FF"/>
    <a:srgbClr val="0066CC"/>
    <a:srgbClr val="33CCFF"/>
    <a:srgbClr val="0099CC"/>
    <a:srgbClr val="CC6600"/>
    <a:srgbClr val="33CC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0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直接箭头连接符 89"/>
          <p:cNvCxnSpPr/>
          <p:nvPr/>
        </p:nvCxnSpPr>
        <p:spPr>
          <a:xfrm>
            <a:off x="7429520" y="3429000"/>
            <a:ext cx="678661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组合 277"/>
          <p:cNvGrpSpPr/>
          <p:nvPr/>
        </p:nvGrpSpPr>
        <p:grpSpPr>
          <a:xfrm>
            <a:off x="6034323" y="4057428"/>
            <a:ext cx="357190" cy="1800000"/>
            <a:chOff x="6449074" y="4843710"/>
            <a:chExt cx="357190" cy="1800000"/>
          </a:xfrm>
        </p:grpSpPr>
        <p:sp>
          <p:nvSpPr>
            <p:cNvPr id="101" name="圆角矩形 100"/>
            <p:cNvSpPr/>
            <p:nvPr/>
          </p:nvSpPr>
          <p:spPr>
            <a:xfrm>
              <a:off x="6449074" y="4843710"/>
              <a:ext cx="357190" cy="1800000"/>
            </a:xfrm>
            <a:prstGeom prst="roundRect">
              <a:avLst/>
            </a:prstGeom>
            <a:noFill/>
            <a:ln>
              <a:solidFill>
                <a:srgbClr val="00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/>
            <p:cNvSpPr/>
            <p:nvPr/>
          </p:nvSpPr>
          <p:spPr>
            <a:xfrm>
              <a:off x="6500826" y="4857760"/>
              <a:ext cx="234000" cy="234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/>
            <p:cNvSpPr/>
            <p:nvPr/>
          </p:nvSpPr>
          <p:spPr>
            <a:xfrm>
              <a:off x="6500826" y="5607858"/>
              <a:ext cx="234000" cy="234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6500826" y="5232809"/>
              <a:ext cx="234000" cy="234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/>
          </p:nvSpPr>
          <p:spPr>
            <a:xfrm>
              <a:off x="6500826" y="6357958"/>
              <a:ext cx="234000" cy="234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/>
            <p:nvPr/>
          </p:nvSpPr>
          <p:spPr>
            <a:xfrm>
              <a:off x="6500826" y="5982907"/>
              <a:ext cx="234000" cy="234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6858016" y="2500306"/>
            <a:ext cx="357190" cy="1800000"/>
            <a:chOff x="3643306" y="2772008"/>
            <a:chExt cx="357190" cy="1800000"/>
          </a:xfrm>
        </p:grpSpPr>
        <p:sp>
          <p:nvSpPr>
            <p:cNvPr id="108" name="圆角矩形 107"/>
            <p:cNvSpPr/>
            <p:nvPr/>
          </p:nvSpPr>
          <p:spPr>
            <a:xfrm>
              <a:off x="3643306" y="2772008"/>
              <a:ext cx="357190" cy="1800000"/>
            </a:xfrm>
            <a:prstGeom prst="roundRect">
              <a:avLst/>
            </a:prstGeom>
            <a:noFill/>
            <a:ln>
              <a:solidFill>
                <a:srgbClr val="00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/>
          </p:nvSpPr>
          <p:spPr>
            <a:xfrm>
              <a:off x="3695058" y="2786058"/>
              <a:ext cx="234000" cy="234000"/>
            </a:xfrm>
            <a:prstGeom prst="ellipse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/>
          </p:nvSpPr>
          <p:spPr>
            <a:xfrm>
              <a:off x="3695058" y="3536156"/>
              <a:ext cx="234000" cy="234000"/>
            </a:xfrm>
            <a:prstGeom prst="ellipse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/>
          </p:nvSpPr>
          <p:spPr>
            <a:xfrm>
              <a:off x="3695058" y="3161107"/>
              <a:ext cx="234000" cy="234000"/>
            </a:xfrm>
            <a:prstGeom prst="ellipse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3695058" y="4286256"/>
              <a:ext cx="234000" cy="234000"/>
            </a:xfrm>
            <a:prstGeom prst="ellipse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3695058" y="3911205"/>
              <a:ext cx="234000" cy="234000"/>
            </a:xfrm>
            <a:prstGeom prst="ellipse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8" name="组合 167"/>
          <p:cNvGrpSpPr/>
          <p:nvPr/>
        </p:nvGrpSpPr>
        <p:grpSpPr>
          <a:xfrm>
            <a:off x="8215338" y="1571612"/>
            <a:ext cx="357190" cy="3600000"/>
            <a:chOff x="6286512" y="1285860"/>
            <a:chExt cx="357190" cy="3600000"/>
          </a:xfrm>
        </p:grpSpPr>
        <p:sp>
          <p:nvSpPr>
            <p:cNvPr id="137" name="圆角矩形 136"/>
            <p:cNvSpPr/>
            <p:nvPr/>
          </p:nvSpPr>
          <p:spPr>
            <a:xfrm>
              <a:off x="6286512" y="1285860"/>
              <a:ext cx="357190" cy="3600000"/>
            </a:xfrm>
            <a:prstGeom prst="roundRect">
              <a:avLst/>
            </a:prstGeom>
            <a:noFill/>
            <a:ln>
              <a:solidFill>
                <a:srgbClr val="00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/>
            <p:cNvSpPr/>
            <p:nvPr/>
          </p:nvSpPr>
          <p:spPr>
            <a:xfrm>
              <a:off x="6348107" y="1299910"/>
              <a:ext cx="234000" cy="23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椭圆 144"/>
            <p:cNvSpPr/>
            <p:nvPr/>
          </p:nvSpPr>
          <p:spPr>
            <a:xfrm>
              <a:off x="6348107" y="2027042"/>
              <a:ext cx="234000" cy="234000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/>
            <p:cNvSpPr/>
            <p:nvPr/>
          </p:nvSpPr>
          <p:spPr>
            <a:xfrm>
              <a:off x="6348107" y="1663476"/>
              <a:ext cx="234000" cy="23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椭圆 146"/>
            <p:cNvSpPr/>
            <p:nvPr/>
          </p:nvSpPr>
          <p:spPr>
            <a:xfrm>
              <a:off x="6348107" y="2754174"/>
              <a:ext cx="234000" cy="23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/>
            <p:cNvSpPr/>
            <p:nvPr/>
          </p:nvSpPr>
          <p:spPr>
            <a:xfrm>
              <a:off x="6348107" y="2390608"/>
              <a:ext cx="234000" cy="23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椭圆 148"/>
            <p:cNvSpPr/>
            <p:nvPr/>
          </p:nvSpPr>
          <p:spPr>
            <a:xfrm>
              <a:off x="6348107" y="3117740"/>
              <a:ext cx="234000" cy="234000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椭圆 149"/>
            <p:cNvSpPr/>
            <p:nvPr/>
          </p:nvSpPr>
          <p:spPr>
            <a:xfrm>
              <a:off x="6348107" y="3844872"/>
              <a:ext cx="234000" cy="23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/>
            <p:cNvSpPr/>
            <p:nvPr/>
          </p:nvSpPr>
          <p:spPr>
            <a:xfrm>
              <a:off x="6348107" y="3481306"/>
              <a:ext cx="234000" cy="23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椭圆 151"/>
            <p:cNvSpPr/>
            <p:nvPr/>
          </p:nvSpPr>
          <p:spPr>
            <a:xfrm>
              <a:off x="6348107" y="4572008"/>
              <a:ext cx="234000" cy="23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椭圆 152"/>
            <p:cNvSpPr/>
            <p:nvPr/>
          </p:nvSpPr>
          <p:spPr>
            <a:xfrm>
              <a:off x="6348107" y="4208438"/>
              <a:ext cx="234000" cy="234000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47" name="直接箭头连接符 246"/>
          <p:cNvCxnSpPr/>
          <p:nvPr/>
        </p:nvCxnSpPr>
        <p:spPr>
          <a:xfrm>
            <a:off x="6000760" y="3429000"/>
            <a:ext cx="678661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矩形 247"/>
          <p:cNvSpPr/>
          <p:nvPr/>
        </p:nvSpPr>
        <p:spPr>
          <a:xfrm>
            <a:off x="3786182" y="6286520"/>
            <a:ext cx="2071702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 static interest</a:t>
            </a:r>
            <a:endParaRPr lang="zh-CN" altLang="en-US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1" name="矩形 250"/>
          <p:cNvSpPr/>
          <p:nvPr/>
        </p:nvSpPr>
        <p:spPr>
          <a:xfrm>
            <a:off x="1357290" y="4643446"/>
            <a:ext cx="2714644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transaction representation</a:t>
            </a:r>
            <a:endParaRPr lang="zh-CN" altLang="en-US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21" name="组合 120"/>
          <p:cNvGrpSpPr/>
          <p:nvPr/>
        </p:nvGrpSpPr>
        <p:grpSpPr>
          <a:xfrm>
            <a:off x="2000232" y="2071678"/>
            <a:ext cx="357190" cy="1800000"/>
            <a:chOff x="3643306" y="2772008"/>
            <a:chExt cx="357190" cy="1800000"/>
          </a:xfrm>
        </p:grpSpPr>
        <p:sp>
          <p:nvSpPr>
            <p:cNvPr id="122" name="圆角矩形 121"/>
            <p:cNvSpPr/>
            <p:nvPr/>
          </p:nvSpPr>
          <p:spPr>
            <a:xfrm>
              <a:off x="3643306" y="2772008"/>
              <a:ext cx="357190" cy="1800000"/>
            </a:xfrm>
            <a:prstGeom prst="roundRect">
              <a:avLst/>
            </a:prstGeom>
            <a:noFill/>
            <a:ln>
              <a:solidFill>
                <a:srgbClr val="00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/>
            <p:cNvSpPr/>
            <p:nvPr/>
          </p:nvSpPr>
          <p:spPr>
            <a:xfrm>
              <a:off x="3695058" y="2786058"/>
              <a:ext cx="234000" cy="234000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/>
          </p:nvSpPr>
          <p:spPr>
            <a:xfrm>
              <a:off x="3695058" y="3536156"/>
              <a:ext cx="234000" cy="234000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/>
            <p:nvPr/>
          </p:nvSpPr>
          <p:spPr>
            <a:xfrm>
              <a:off x="3695058" y="3161107"/>
              <a:ext cx="234000" cy="234000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/>
            <p:nvPr/>
          </p:nvSpPr>
          <p:spPr>
            <a:xfrm>
              <a:off x="3695058" y="4286256"/>
              <a:ext cx="234000" cy="234000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/>
            <p:nvPr/>
          </p:nvSpPr>
          <p:spPr>
            <a:xfrm>
              <a:off x="3695058" y="3911205"/>
              <a:ext cx="234000" cy="234000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3" name="组合 172"/>
          <p:cNvGrpSpPr/>
          <p:nvPr/>
        </p:nvGrpSpPr>
        <p:grpSpPr>
          <a:xfrm>
            <a:off x="1357290" y="3000371"/>
            <a:ext cx="642942" cy="1285885"/>
            <a:chOff x="928662" y="3714751"/>
            <a:chExt cx="642942" cy="1285885"/>
          </a:xfrm>
        </p:grpSpPr>
        <p:cxnSp>
          <p:nvCxnSpPr>
            <p:cNvPr id="170" name="直接连接符 169"/>
            <p:cNvCxnSpPr>
              <a:endCxn id="67" idx="2"/>
            </p:cNvCxnSpPr>
            <p:nvPr/>
          </p:nvCxnSpPr>
          <p:spPr>
            <a:xfrm rot="16200000" flipH="1">
              <a:off x="296901" y="4346512"/>
              <a:ext cx="1285885" cy="22363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箭头连接符 171"/>
            <p:cNvCxnSpPr/>
            <p:nvPr/>
          </p:nvCxnSpPr>
          <p:spPr>
            <a:xfrm>
              <a:off x="928662" y="3714752"/>
              <a:ext cx="64294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组合 120"/>
          <p:cNvGrpSpPr/>
          <p:nvPr/>
        </p:nvGrpSpPr>
        <p:grpSpPr>
          <a:xfrm>
            <a:off x="3323942" y="2071678"/>
            <a:ext cx="357190" cy="1800000"/>
            <a:chOff x="3643306" y="2772008"/>
            <a:chExt cx="357190" cy="1800000"/>
          </a:xfrm>
        </p:grpSpPr>
        <p:sp>
          <p:nvSpPr>
            <p:cNvPr id="205" name="圆角矩形 204"/>
            <p:cNvSpPr/>
            <p:nvPr/>
          </p:nvSpPr>
          <p:spPr>
            <a:xfrm>
              <a:off x="3643306" y="2772008"/>
              <a:ext cx="357190" cy="1800000"/>
            </a:xfrm>
            <a:prstGeom prst="roundRect">
              <a:avLst/>
            </a:prstGeom>
            <a:noFill/>
            <a:ln>
              <a:solidFill>
                <a:srgbClr val="00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椭圆 205"/>
            <p:cNvSpPr/>
            <p:nvPr/>
          </p:nvSpPr>
          <p:spPr>
            <a:xfrm>
              <a:off x="3695058" y="2786058"/>
              <a:ext cx="234000" cy="234000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椭圆 206"/>
            <p:cNvSpPr/>
            <p:nvPr/>
          </p:nvSpPr>
          <p:spPr>
            <a:xfrm>
              <a:off x="3695058" y="3536156"/>
              <a:ext cx="234000" cy="234000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椭圆 207"/>
            <p:cNvSpPr/>
            <p:nvPr/>
          </p:nvSpPr>
          <p:spPr>
            <a:xfrm>
              <a:off x="3695058" y="3161107"/>
              <a:ext cx="234000" cy="234000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椭圆 208"/>
            <p:cNvSpPr/>
            <p:nvPr/>
          </p:nvSpPr>
          <p:spPr>
            <a:xfrm>
              <a:off x="3695058" y="4286256"/>
              <a:ext cx="234000" cy="234000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椭圆 209"/>
            <p:cNvSpPr/>
            <p:nvPr/>
          </p:nvSpPr>
          <p:spPr>
            <a:xfrm>
              <a:off x="3695058" y="3911205"/>
              <a:ext cx="234000" cy="234000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8" name="组合 172"/>
          <p:cNvGrpSpPr/>
          <p:nvPr/>
        </p:nvGrpSpPr>
        <p:grpSpPr>
          <a:xfrm>
            <a:off x="2681000" y="3000371"/>
            <a:ext cx="642942" cy="1285885"/>
            <a:chOff x="928662" y="3714751"/>
            <a:chExt cx="642942" cy="1285885"/>
          </a:xfrm>
        </p:grpSpPr>
        <p:cxnSp>
          <p:nvCxnSpPr>
            <p:cNvPr id="199" name="直接连接符 198"/>
            <p:cNvCxnSpPr>
              <a:endCxn id="203" idx="2"/>
            </p:cNvCxnSpPr>
            <p:nvPr/>
          </p:nvCxnSpPr>
          <p:spPr>
            <a:xfrm rot="16200000" flipH="1">
              <a:off x="296901" y="4346512"/>
              <a:ext cx="1285885" cy="22363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箭头连接符 199"/>
            <p:cNvCxnSpPr/>
            <p:nvPr/>
          </p:nvCxnSpPr>
          <p:spPr>
            <a:xfrm>
              <a:off x="928662" y="3714752"/>
              <a:ext cx="64294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组合 120"/>
          <p:cNvGrpSpPr/>
          <p:nvPr/>
        </p:nvGrpSpPr>
        <p:grpSpPr>
          <a:xfrm>
            <a:off x="6000760" y="1357298"/>
            <a:ext cx="357190" cy="1800000"/>
            <a:chOff x="3643306" y="2772008"/>
            <a:chExt cx="357190" cy="1800000"/>
          </a:xfrm>
        </p:grpSpPr>
        <p:sp>
          <p:nvSpPr>
            <p:cNvPr id="221" name="圆角矩形 220"/>
            <p:cNvSpPr/>
            <p:nvPr/>
          </p:nvSpPr>
          <p:spPr>
            <a:xfrm>
              <a:off x="3643306" y="2772008"/>
              <a:ext cx="357190" cy="1800000"/>
            </a:xfrm>
            <a:prstGeom prst="roundRect">
              <a:avLst/>
            </a:prstGeom>
            <a:noFill/>
            <a:ln>
              <a:solidFill>
                <a:srgbClr val="00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/>
            <p:nvPr/>
          </p:nvSpPr>
          <p:spPr>
            <a:xfrm>
              <a:off x="3695058" y="2786058"/>
              <a:ext cx="234000" cy="234000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/>
            <p:nvPr/>
          </p:nvSpPr>
          <p:spPr>
            <a:xfrm>
              <a:off x="3695058" y="3536156"/>
              <a:ext cx="234000" cy="234000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/>
            <p:nvPr/>
          </p:nvSpPr>
          <p:spPr>
            <a:xfrm>
              <a:off x="3695058" y="3161107"/>
              <a:ext cx="234000" cy="234000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/>
            <p:nvPr/>
          </p:nvSpPr>
          <p:spPr>
            <a:xfrm>
              <a:off x="3695058" y="4286256"/>
              <a:ext cx="234000" cy="234000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/>
            <p:nvPr/>
          </p:nvSpPr>
          <p:spPr>
            <a:xfrm>
              <a:off x="3695058" y="3911205"/>
              <a:ext cx="234000" cy="234000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4" name="组合 172"/>
          <p:cNvGrpSpPr/>
          <p:nvPr/>
        </p:nvGrpSpPr>
        <p:grpSpPr>
          <a:xfrm>
            <a:off x="4000496" y="3000372"/>
            <a:ext cx="647156" cy="1285885"/>
            <a:chOff x="924448" y="3714752"/>
            <a:chExt cx="647156" cy="1285885"/>
          </a:xfrm>
        </p:grpSpPr>
        <p:cxnSp>
          <p:nvCxnSpPr>
            <p:cNvPr id="215" name="直接连接符 214"/>
            <p:cNvCxnSpPr/>
            <p:nvPr/>
          </p:nvCxnSpPr>
          <p:spPr>
            <a:xfrm rot="16200000" flipH="1">
              <a:off x="292687" y="4346513"/>
              <a:ext cx="1285885" cy="22363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箭头连接符 215"/>
            <p:cNvCxnSpPr/>
            <p:nvPr/>
          </p:nvCxnSpPr>
          <p:spPr>
            <a:xfrm>
              <a:off x="928662" y="3714752"/>
              <a:ext cx="64294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4" name="直接箭头连接符 243"/>
          <p:cNvCxnSpPr/>
          <p:nvPr/>
        </p:nvCxnSpPr>
        <p:spPr>
          <a:xfrm>
            <a:off x="2357422" y="2857496"/>
            <a:ext cx="96652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箭头连接符 244"/>
          <p:cNvCxnSpPr/>
          <p:nvPr/>
        </p:nvCxnSpPr>
        <p:spPr>
          <a:xfrm>
            <a:off x="3643306" y="2857496"/>
            <a:ext cx="96652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箭头连接符 275"/>
          <p:cNvCxnSpPr/>
          <p:nvPr/>
        </p:nvCxnSpPr>
        <p:spPr>
          <a:xfrm rot="5400000" flipH="1" flipV="1">
            <a:off x="1232084" y="4802966"/>
            <a:ext cx="2520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矩形 278"/>
          <p:cNvSpPr/>
          <p:nvPr/>
        </p:nvSpPr>
        <p:spPr>
          <a:xfrm>
            <a:off x="642910" y="6286520"/>
            <a:ext cx="2714644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item representation</a:t>
            </a:r>
            <a:endParaRPr lang="zh-CN" altLang="en-US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1" name="矩形 280"/>
          <p:cNvSpPr/>
          <p:nvPr/>
        </p:nvSpPr>
        <p:spPr>
          <a:xfrm>
            <a:off x="6286512" y="6286520"/>
            <a:ext cx="2071702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output layer</a:t>
            </a:r>
            <a:endParaRPr lang="zh-CN" altLang="en-US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3" name="矩形 282"/>
          <p:cNvSpPr/>
          <p:nvPr/>
        </p:nvSpPr>
        <p:spPr>
          <a:xfrm>
            <a:off x="2571736" y="2428868"/>
            <a:ext cx="42862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4" name="矩形 283"/>
          <p:cNvSpPr/>
          <p:nvPr/>
        </p:nvSpPr>
        <p:spPr>
          <a:xfrm>
            <a:off x="3929058" y="2428868"/>
            <a:ext cx="42862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5" name="矩形 284"/>
          <p:cNvSpPr/>
          <p:nvPr/>
        </p:nvSpPr>
        <p:spPr>
          <a:xfrm>
            <a:off x="7715272" y="3000372"/>
            <a:ext cx="42862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94" name="组合 293"/>
          <p:cNvGrpSpPr/>
          <p:nvPr/>
        </p:nvGrpSpPr>
        <p:grpSpPr>
          <a:xfrm>
            <a:off x="3428992" y="4286256"/>
            <a:ext cx="1140198" cy="357190"/>
            <a:chOff x="2860298" y="4500570"/>
            <a:chExt cx="1140198" cy="357190"/>
          </a:xfrm>
        </p:grpSpPr>
        <p:sp>
          <p:nvSpPr>
            <p:cNvPr id="288" name="圆角矩形 287"/>
            <p:cNvSpPr/>
            <p:nvPr/>
          </p:nvSpPr>
          <p:spPr>
            <a:xfrm rot="5400000">
              <a:off x="3251802" y="4109066"/>
              <a:ext cx="357190" cy="1140198"/>
            </a:xfrm>
            <a:prstGeom prst="roundRect">
              <a:avLst/>
            </a:prstGeom>
            <a:noFill/>
            <a:ln>
              <a:solidFill>
                <a:srgbClr val="00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椭圆 289"/>
            <p:cNvSpPr/>
            <p:nvPr/>
          </p:nvSpPr>
          <p:spPr>
            <a:xfrm rot="5400000">
              <a:off x="3302150" y="4552322"/>
              <a:ext cx="234000" cy="23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1" name="椭圆 290"/>
            <p:cNvSpPr/>
            <p:nvPr/>
          </p:nvSpPr>
          <p:spPr>
            <a:xfrm rot="5400000">
              <a:off x="3677199" y="4552322"/>
              <a:ext cx="234000" cy="23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椭圆 292"/>
            <p:cNvSpPr/>
            <p:nvPr/>
          </p:nvSpPr>
          <p:spPr>
            <a:xfrm rot="5400000">
              <a:off x="2927101" y="4552322"/>
              <a:ext cx="234000" cy="23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5" name="组合 294"/>
          <p:cNvGrpSpPr/>
          <p:nvPr/>
        </p:nvGrpSpPr>
        <p:grpSpPr>
          <a:xfrm>
            <a:off x="2143108" y="4286256"/>
            <a:ext cx="1140198" cy="357190"/>
            <a:chOff x="2860298" y="4500570"/>
            <a:chExt cx="1140198" cy="357190"/>
          </a:xfrm>
        </p:grpSpPr>
        <p:sp>
          <p:nvSpPr>
            <p:cNvPr id="296" name="圆角矩形 295"/>
            <p:cNvSpPr/>
            <p:nvPr/>
          </p:nvSpPr>
          <p:spPr>
            <a:xfrm rot="5400000">
              <a:off x="3251802" y="4109066"/>
              <a:ext cx="357190" cy="1140198"/>
            </a:xfrm>
            <a:prstGeom prst="roundRect">
              <a:avLst/>
            </a:prstGeom>
            <a:noFill/>
            <a:ln>
              <a:solidFill>
                <a:srgbClr val="00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椭圆 296"/>
            <p:cNvSpPr/>
            <p:nvPr/>
          </p:nvSpPr>
          <p:spPr>
            <a:xfrm rot="5400000">
              <a:off x="3302150" y="4552322"/>
              <a:ext cx="234000" cy="23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椭圆 297"/>
            <p:cNvSpPr/>
            <p:nvPr/>
          </p:nvSpPr>
          <p:spPr>
            <a:xfrm rot="5400000">
              <a:off x="3677199" y="4552322"/>
              <a:ext cx="234000" cy="23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椭圆 298"/>
            <p:cNvSpPr/>
            <p:nvPr/>
          </p:nvSpPr>
          <p:spPr>
            <a:xfrm rot="5400000">
              <a:off x="2927101" y="4552322"/>
              <a:ext cx="234000" cy="23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0" name="组合 299"/>
          <p:cNvGrpSpPr/>
          <p:nvPr/>
        </p:nvGrpSpPr>
        <p:grpSpPr>
          <a:xfrm>
            <a:off x="785786" y="4286256"/>
            <a:ext cx="1140198" cy="357190"/>
            <a:chOff x="2860298" y="4500570"/>
            <a:chExt cx="1140198" cy="357190"/>
          </a:xfrm>
        </p:grpSpPr>
        <p:sp>
          <p:nvSpPr>
            <p:cNvPr id="301" name="圆角矩形 300"/>
            <p:cNvSpPr/>
            <p:nvPr/>
          </p:nvSpPr>
          <p:spPr>
            <a:xfrm rot="5400000">
              <a:off x="3251802" y="4109066"/>
              <a:ext cx="357190" cy="1140198"/>
            </a:xfrm>
            <a:prstGeom prst="roundRect">
              <a:avLst/>
            </a:prstGeom>
            <a:noFill/>
            <a:ln>
              <a:solidFill>
                <a:srgbClr val="00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2" name="椭圆 301"/>
            <p:cNvSpPr/>
            <p:nvPr/>
          </p:nvSpPr>
          <p:spPr>
            <a:xfrm rot="5400000">
              <a:off x="3302150" y="4552322"/>
              <a:ext cx="234000" cy="23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椭圆 302"/>
            <p:cNvSpPr/>
            <p:nvPr/>
          </p:nvSpPr>
          <p:spPr>
            <a:xfrm rot="5400000">
              <a:off x="3677199" y="4552322"/>
              <a:ext cx="234000" cy="23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椭圆 303"/>
            <p:cNvSpPr/>
            <p:nvPr/>
          </p:nvSpPr>
          <p:spPr>
            <a:xfrm rot="5400000">
              <a:off x="2927101" y="4552322"/>
              <a:ext cx="234000" cy="23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5" name="组合 304"/>
          <p:cNvGrpSpPr/>
          <p:nvPr/>
        </p:nvGrpSpPr>
        <p:grpSpPr>
          <a:xfrm>
            <a:off x="857224" y="4929198"/>
            <a:ext cx="1140198" cy="357190"/>
            <a:chOff x="2860298" y="4500570"/>
            <a:chExt cx="1140198" cy="357190"/>
          </a:xfrm>
        </p:grpSpPr>
        <p:sp>
          <p:nvSpPr>
            <p:cNvPr id="306" name="圆角矩形 305"/>
            <p:cNvSpPr/>
            <p:nvPr/>
          </p:nvSpPr>
          <p:spPr>
            <a:xfrm rot="5400000">
              <a:off x="3251802" y="4109066"/>
              <a:ext cx="357190" cy="1140198"/>
            </a:xfrm>
            <a:prstGeom prst="roundRect">
              <a:avLst/>
            </a:prstGeom>
            <a:noFill/>
            <a:ln>
              <a:solidFill>
                <a:srgbClr val="00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7" name="椭圆 306"/>
            <p:cNvSpPr/>
            <p:nvPr/>
          </p:nvSpPr>
          <p:spPr>
            <a:xfrm rot="5400000">
              <a:off x="3302150" y="4552322"/>
              <a:ext cx="234000" cy="234000"/>
            </a:xfrm>
            <a:prstGeom prst="ellipse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8" name="椭圆 307"/>
            <p:cNvSpPr/>
            <p:nvPr/>
          </p:nvSpPr>
          <p:spPr>
            <a:xfrm rot="5400000">
              <a:off x="3677199" y="4552322"/>
              <a:ext cx="234000" cy="234000"/>
            </a:xfrm>
            <a:prstGeom prst="ellipse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9" name="椭圆 308"/>
            <p:cNvSpPr/>
            <p:nvPr/>
          </p:nvSpPr>
          <p:spPr>
            <a:xfrm rot="5400000">
              <a:off x="2927101" y="4552322"/>
              <a:ext cx="234000" cy="234000"/>
            </a:xfrm>
            <a:prstGeom prst="ellipse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0" name="组合 319"/>
          <p:cNvGrpSpPr/>
          <p:nvPr/>
        </p:nvGrpSpPr>
        <p:grpSpPr>
          <a:xfrm>
            <a:off x="857224" y="5357826"/>
            <a:ext cx="1140198" cy="357190"/>
            <a:chOff x="2860298" y="4500570"/>
            <a:chExt cx="1140198" cy="357190"/>
          </a:xfrm>
        </p:grpSpPr>
        <p:sp>
          <p:nvSpPr>
            <p:cNvPr id="321" name="圆角矩形 320"/>
            <p:cNvSpPr/>
            <p:nvPr/>
          </p:nvSpPr>
          <p:spPr>
            <a:xfrm rot="5400000">
              <a:off x="3251802" y="4109066"/>
              <a:ext cx="357190" cy="1140198"/>
            </a:xfrm>
            <a:prstGeom prst="roundRect">
              <a:avLst/>
            </a:prstGeom>
            <a:noFill/>
            <a:ln>
              <a:solidFill>
                <a:srgbClr val="00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2" name="椭圆 321"/>
            <p:cNvSpPr/>
            <p:nvPr/>
          </p:nvSpPr>
          <p:spPr>
            <a:xfrm rot="5400000">
              <a:off x="3302150" y="4552322"/>
              <a:ext cx="234000" cy="234000"/>
            </a:xfrm>
            <a:prstGeom prst="ellipse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3" name="椭圆 322"/>
            <p:cNvSpPr/>
            <p:nvPr/>
          </p:nvSpPr>
          <p:spPr>
            <a:xfrm rot="5400000">
              <a:off x="3677199" y="4552322"/>
              <a:ext cx="234000" cy="234000"/>
            </a:xfrm>
            <a:prstGeom prst="ellipse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4" name="椭圆 323"/>
            <p:cNvSpPr/>
            <p:nvPr/>
          </p:nvSpPr>
          <p:spPr>
            <a:xfrm rot="5400000">
              <a:off x="2927101" y="4552322"/>
              <a:ext cx="234000" cy="234000"/>
            </a:xfrm>
            <a:prstGeom prst="ellipse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5" name="组合 324"/>
          <p:cNvGrpSpPr/>
          <p:nvPr/>
        </p:nvGrpSpPr>
        <p:grpSpPr>
          <a:xfrm>
            <a:off x="857224" y="5786454"/>
            <a:ext cx="1140198" cy="357190"/>
            <a:chOff x="2860298" y="4500570"/>
            <a:chExt cx="1140198" cy="357190"/>
          </a:xfrm>
        </p:grpSpPr>
        <p:sp>
          <p:nvSpPr>
            <p:cNvPr id="326" name="圆角矩形 325"/>
            <p:cNvSpPr/>
            <p:nvPr/>
          </p:nvSpPr>
          <p:spPr>
            <a:xfrm rot="5400000">
              <a:off x="3251802" y="4109066"/>
              <a:ext cx="357190" cy="1140198"/>
            </a:xfrm>
            <a:prstGeom prst="roundRect">
              <a:avLst/>
            </a:prstGeom>
            <a:noFill/>
            <a:ln>
              <a:solidFill>
                <a:srgbClr val="00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7" name="椭圆 326"/>
            <p:cNvSpPr/>
            <p:nvPr/>
          </p:nvSpPr>
          <p:spPr>
            <a:xfrm rot="5400000">
              <a:off x="3302150" y="4552322"/>
              <a:ext cx="234000" cy="234000"/>
            </a:xfrm>
            <a:prstGeom prst="ellipse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8" name="椭圆 327"/>
            <p:cNvSpPr/>
            <p:nvPr/>
          </p:nvSpPr>
          <p:spPr>
            <a:xfrm rot="5400000">
              <a:off x="3677199" y="4552322"/>
              <a:ext cx="234000" cy="234000"/>
            </a:xfrm>
            <a:prstGeom prst="ellipse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9" name="椭圆 328"/>
            <p:cNvSpPr/>
            <p:nvPr/>
          </p:nvSpPr>
          <p:spPr>
            <a:xfrm rot="5400000">
              <a:off x="2927101" y="4552322"/>
              <a:ext cx="234000" cy="234000"/>
            </a:xfrm>
            <a:prstGeom prst="ellipse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4" name="左中括号 113"/>
          <p:cNvSpPr/>
          <p:nvPr/>
        </p:nvSpPr>
        <p:spPr>
          <a:xfrm>
            <a:off x="714348" y="5000636"/>
            <a:ext cx="71438" cy="1143008"/>
          </a:xfrm>
          <a:prstGeom prst="leftBracket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左中括号 114"/>
          <p:cNvSpPr/>
          <p:nvPr/>
        </p:nvSpPr>
        <p:spPr>
          <a:xfrm rot="10800000">
            <a:off x="2071671" y="5000636"/>
            <a:ext cx="71438" cy="1143008"/>
          </a:xfrm>
          <a:prstGeom prst="leftBracket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4" name="组合 120"/>
          <p:cNvGrpSpPr/>
          <p:nvPr/>
        </p:nvGrpSpPr>
        <p:grpSpPr>
          <a:xfrm>
            <a:off x="4795838" y="2224078"/>
            <a:ext cx="357190" cy="1800000"/>
            <a:chOff x="3643306" y="2772008"/>
            <a:chExt cx="357190" cy="1800000"/>
          </a:xfrm>
        </p:grpSpPr>
        <p:sp>
          <p:nvSpPr>
            <p:cNvPr id="155" name="圆角矩形 154"/>
            <p:cNvSpPr/>
            <p:nvPr/>
          </p:nvSpPr>
          <p:spPr>
            <a:xfrm>
              <a:off x="3643306" y="2772008"/>
              <a:ext cx="357190" cy="1800000"/>
            </a:xfrm>
            <a:prstGeom prst="roundRect">
              <a:avLst/>
            </a:prstGeom>
            <a:noFill/>
            <a:ln>
              <a:solidFill>
                <a:srgbClr val="00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椭圆 155"/>
            <p:cNvSpPr/>
            <p:nvPr/>
          </p:nvSpPr>
          <p:spPr>
            <a:xfrm>
              <a:off x="3695058" y="2786058"/>
              <a:ext cx="234000" cy="234000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椭圆 156"/>
            <p:cNvSpPr/>
            <p:nvPr/>
          </p:nvSpPr>
          <p:spPr>
            <a:xfrm>
              <a:off x="3695058" y="3536156"/>
              <a:ext cx="234000" cy="234000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椭圆 157"/>
            <p:cNvSpPr/>
            <p:nvPr/>
          </p:nvSpPr>
          <p:spPr>
            <a:xfrm>
              <a:off x="3695058" y="3161107"/>
              <a:ext cx="234000" cy="234000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/>
            <p:cNvSpPr/>
            <p:nvPr/>
          </p:nvSpPr>
          <p:spPr>
            <a:xfrm>
              <a:off x="3695058" y="4286256"/>
              <a:ext cx="234000" cy="234000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/>
            <p:cNvSpPr/>
            <p:nvPr/>
          </p:nvSpPr>
          <p:spPr>
            <a:xfrm>
              <a:off x="3695058" y="3911205"/>
              <a:ext cx="234000" cy="234000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2" name="直接箭头连接符 161"/>
          <p:cNvCxnSpPr/>
          <p:nvPr/>
        </p:nvCxnSpPr>
        <p:spPr>
          <a:xfrm>
            <a:off x="5000628" y="2000240"/>
            <a:ext cx="9360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/>
          <p:nvPr/>
        </p:nvCxnSpPr>
        <p:spPr>
          <a:xfrm>
            <a:off x="3500430" y="1785926"/>
            <a:ext cx="24480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/>
          <p:nvPr/>
        </p:nvCxnSpPr>
        <p:spPr>
          <a:xfrm>
            <a:off x="2149322" y="1500174"/>
            <a:ext cx="37800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/>
          <p:nvPr/>
        </p:nvCxnSpPr>
        <p:spPr>
          <a:xfrm rot="5400000">
            <a:off x="1892280" y="1750207"/>
            <a:ext cx="500066" cy="1588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 rot="5400000">
            <a:off x="3393224" y="1893132"/>
            <a:ext cx="216000" cy="1588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/>
          <p:nvPr/>
        </p:nvCxnSpPr>
        <p:spPr>
          <a:xfrm rot="5400000">
            <a:off x="4909834" y="2089446"/>
            <a:ext cx="180000" cy="1588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矩形 175"/>
          <p:cNvSpPr/>
          <p:nvPr/>
        </p:nvSpPr>
        <p:spPr>
          <a:xfrm>
            <a:off x="2285984" y="571480"/>
            <a:ext cx="3357586" cy="571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Time matrix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直接箭头连接符 89"/>
          <p:cNvCxnSpPr/>
          <p:nvPr/>
        </p:nvCxnSpPr>
        <p:spPr>
          <a:xfrm>
            <a:off x="7572396" y="3429000"/>
            <a:ext cx="678661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277"/>
          <p:cNvGrpSpPr/>
          <p:nvPr/>
        </p:nvGrpSpPr>
        <p:grpSpPr>
          <a:xfrm>
            <a:off x="6034323" y="4057428"/>
            <a:ext cx="357190" cy="1800000"/>
            <a:chOff x="6449074" y="4843710"/>
            <a:chExt cx="357190" cy="1800000"/>
          </a:xfrm>
        </p:grpSpPr>
        <p:sp>
          <p:nvSpPr>
            <p:cNvPr id="101" name="圆角矩形 100"/>
            <p:cNvSpPr/>
            <p:nvPr/>
          </p:nvSpPr>
          <p:spPr>
            <a:xfrm>
              <a:off x="6449074" y="4843710"/>
              <a:ext cx="357190" cy="1800000"/>
            </a:xfrm>
            <a:prstGeom prst="roundRect">
              <a:avLst/>
            </a:prstGeom>
            <a:noFill/>
            <a:ln>
              <a:solidFill>
                <a:srgbClr val="00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/>
            <p:cNvSpPr/>
            <p:nvPr/>
          </p:nvSpPr>
          <p:spPr>
            <a:xfrm>
              <a:off x="6500826" y="4857760"/>
              <a:ext cx="234000" cy="234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/>
            <p:cNvSpPr/>
            <p:nvPr/>
          </p:nvSpPr>
          <p:spPr>
            <a:xfrm>
              <a:off x="6500826" y="5607858"/>
              <a:ext cx="234000" cy="234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6500826" y="5232809"/>
              <a:ext cx="234000" cy="234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/>
          </p:nvSpPr>
          <p:spPr>
            <a:xfrm>
              <a:off x="6500826" y="6357958"/>
              <a:ext cx="234000" cy="234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/>
            <p:nvPr/>
          </p:nvSpPr>
          <p:spPr>
            <a:xfrm>
              <a:off x="6500826" y="5982907"/>
              <a:ext cx="234000" cy="234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106"/>
          <p:cNvGrpSpPr/>
          <p:nvPr/>
        </p:nvGrpSpPr>
        <p:grpSpPr>
          <a:xfrm>
            <a:off x="7000892" y="2500306"/>
            <a:ext cx="357190" cy="1800000"/>
            <a:chOff x="3643306" y="2772008"/>
            <a:chExt cx="357190" cy="1800000"/>
          </a:xfrm>
        </p:grpSpPr>
        <p:sp>
          <p:nvSpPr>
            <p:cNvPr id="108" name="圆角矩形 107"/>
            <p:cNvSpPr/>
            <p:nvPr/>
          </p:nvSpPr>
          <p:spPr>
            <a:xfrm>
              <a:off x="3643306" y="2772008"/>
              <a:ext cx="357190" cy="1800000"/>
            </a:xfrm>
            <a:prstGeom prst="roundRect">
              <a:avLst/>
            </a:prstGeom>
            <a:noFill/>
            <a:ln>
              <a:solidFill>
                <a:srgbClr val="00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/>
          </p:nvSpPr>
          <p:spPr>
            <a:xfrm>
              <a:off x="3695058" y="2786058"/>
              <a:ext cx="234000" cy="234000"/>
            </a:xfrm>
            <a:prstGeom prst="ellipse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/>
          </p:nvSpPr>
          <p:spPr>
            <a:xfrm>
              <a:off x="3695058" y="3536156"/>
              <a:ext cx="234000" cy="234000"/>
            </a:xfrm>
            <a:prstGeom prst="ellipse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/>
          </p:nvSpPr>
          <p:spPr>
            <a:xfrm>
              <a:off x="3695058" y="3161107"/>
              <a:ext cx="234000" cy="234000"/>
            </a:xfrm>
            <a:prstGeom prst="ellipse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3695058" y="4286256"/>
              <a:ext cx="234000" cy="234000"/>
            </a:xfrm>
            <a:prstGeom prst="ellipse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3695058" y="3911205"/>
              <a:ext cx="234000" cy="234000"/>
            </a:xfrm>
            <a:prstGeom prst="ellipse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167"/>
          <p:cNvGrpSpPr/>
          <p:nvPr/>
        </p:nvGrpSpPr>
        <p:grpSpPr>
          <a:xfrm>
            <a:off x="8358214" y="1571612"/>
            <a:ext cx="357190" cy="3600000"/>
            <a:chOff x="6286512" y="1285860"/>
            <a:chExt cx="357190" cy="3600000"/>
          </a:xfrm>
        </p:grpSpPr>
        <p:sp>
          <p:nvSpPr>
            <p:cNvPr id="137" name="圆角矩形 136"/>
            <p:cNvSpPr/>
            <p:nvPr/>
          </p:nvSpPr>
          <p:spPr>
            <a:xfrm>
              <a:off x="6286512" y="1285860"/>
              <a:ext cx="357190" cy="3600000"/>
            </a:xfrm>
            <a:prstGeom prst="roundRect">
              <a:avLst/>
            </a:prstGeom>
            <a:noFill/>
            <a:ln>
              <a:solidFill>
                <a:srgbClr val="00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/>
            <p:cNvSpPr/>
            <p:nvPr/>
          </p:nvSpPr>
          <p:spPr>
            <a:xfrm>
              <a:off x="6348107" y="1299910"/>
              <a:ext cx="234000" cy="23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椭圆 144"/>
            <p:cNvSpPr/>
            <p:nvPr/>
          </p:nvSpPr>
          <p:spPr>
            <a:xfrm>
              <a:off x="6348107" y="2027042"/>
              <a:ext cx="234000" cy="234000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/>
            <p:cNvSpPr/>
            <p:nvPr/>
          </p:nvSpPr>
          <p:spPr>
            <a:xfrm>
              <a:off x="6348107" y="1663476"/>
              <a:ext cx="234000" cy="23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椭圆 146"/>
            <p:cNvSpPr/>
            <p:nvPr/>
          </p:nvSpPr>
          <p:spPr>
            <a:xfrm>
              <a:off x="6348107" y="2754174"/>
              <a:ext cx="234000" cy="23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/>
            <p:cNvSpPr/>
            <p:nvPr/>
          </p:nvSpPr>
          <p:spPr>
            <a:xfrm>
              <a:off x="6348107" y="2390608"/>
              <a:ext cx="234000" cy="23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椭圆 148"/>
            <p:cNvSpPr/>
            <p:nvPr/>
          </p:nvSpPr>
          <p:spPr>
            <a:xfrm>
              <a:off x="6348107" y="3117740"/>
              <a:ext cx="234000" cy="234000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椭圆 149"/>
            <p:cNvSpPr/>
            <p:nvPr/>
          </p:nvSpPr>
          <p:spPr>
            <a:xfrm>
              <a:off x="6348107" y="3844872"/>
              <a:ext cx="234000" cy="23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/>
            <p:cNvSpPr/>
            <p:nvPr/>
          </p:nvSpPr>
          <p:spPr>
            <a:xfrm>
              <a:off x="6348107" y="3481306"/>
              <a:ext cx="234000" cy="23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椭圆 151"/>
            <p:cNvSpPr/>
            <p:nvPr/>
          </p:nvSpPr>
          <p:spPr>
            <a:xfrm>
              <a:off x="6348107" y="4572008"/>
              <a:ext cx="234000" cy="23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椭圆 152"/>
            <p:cNvSpPr/>
            <p:nvPr/>
          </p:nvSpPr>
          <p:spPr>
            <a:xfrm>
              <a:off x="6348107" y="4208438"/>
              <a:ext cx="234000" cy="234000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47" name="直接箭头连接符 246"/>
          <p:cNvCxnSpPr/>
          <p:nvPr/>
        </p:nvCxnSpPr>
        <p:spPr>
          <a:xfrm>
            <a:off x="6215074" y="3571876"/>
            <a:ext cx="678661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矩形 247"/>
          <p:cNvSpPr/>
          <p:nvPr/>
        </p:nvSpPr>
        <p:spPr>
          <a:xfrm>
            <a:off x="3786182" y="6286520"/>
            <a:ext cx="2071702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 static interest</a:t>
            </a:r>
            <a:endParaRPr lang="zh-CN" altLang="en-US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1" name="矩形 250"/>
          <p:cNvSpPr/>
          <p:nvPr/>
        </p:nvSpPr>
        <p:spPr>
          <a:xfrm>
            <a:off x="1357290" y="4643446"/>
            <a:ext cx="2714644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transaction representation</a:t>
            </a:r>
            <a:endParaRPr lang="zh-CN" altLang="en-US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组合 120"/>
          <p:cNvGrpSpPr/>
          <p:nvPr/>
        </p:nvGrpSpPr>
        <p:grpSpPr>
          <a:xfrm>
            <a:off x="2000232" y="2071678"/>
            <a:ext cx="357190" cy="1800000"/>
            <a:chOff x="3643306" y="2772008"/>
            <a:chExt cx="357190" cy="1800000"/>
          </a:xfrm>
        </p:grpSpPr>
        <p:sp>
          <p:nvSpPr>
            <p:cNvPr id="122" name="圆角矩形 121"/>
            <p:cNvSpPr/>
            <p:nvPr/>
          </p:nvSpPr>
          <p:spPr>
            <a:xfrm>
              <a:off x="3643306" y="2772008"/>
              <a:ext cx="357190" cy="1800000"/>
            </a:xfrm>
            <a:prstGeom prst="roundRect">
              <a:avLst/>
            </a:prstGeom>
            <a:noFill/>
            <a:ln>
              <a:solidFill>
                <a:srgbClr val="00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/>
            <p:cNvSpPr/>
            <p:nvPr/>
          </p:nvSpPr>
          <p:spPr>
            <a:xfrm>
              <a:off x="3695058" y="2786058"/>
              <a:ext cx="234000" cy="234000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/>
          </p:nvSpPr>
          <p:spPr>
            <a:xfrm>
              <a:off x="3695058" y="3536156"/>
              <a:ext cx="234000" cy="234000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/>
            <p:nvPr/>
          </p:nvSpPr>
          <p:spPr>
            <a:xfrm>
              <a:off x="3695058" y="3161107"/>
              <a:ext cx="234000" cy="234000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/>
            <p:nvPr/>
          </p:nvSpPr>
          <p:spPr>
            <a:xfrm>
              <a:off x="3695058" y="4286256"/>
              <a:ext cx="234000" cy="234000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/>
            <p:nvPr/>
          </p:nvSpPr>
          <p:spPr>
            <a:xfrm>
              <a:off x="3695058" y="3911205"/>
              <a:ext cx="234000" cy="234000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172"/>
          <p:cNvGrpSpPr/>
          <p:nvPr/>
        </p:nvGrpSpPr>
        <p:grpSpPr>
          <a:xfrm>
            <a:off x="1357290" y="3000371"/>
            <a:ext cx="642942" cy="1285885"/>
            <a:chOff x="928662" y="3714751"/>
            <a:chExt cx="642942" cy="1285885"/>
          </a:xfrm>
        </p:grpSpPr>
        <p:cxnSp>
          <p:nvCxnSpPr>
            <p:cNvPr id="170" name="直接连接符 169"/>
            <p:cNvCxnSpPr>
              <a:endCxn id="67" idx="2"/>
            </p:cNvCxnSpPr>
            <p:nvPr/>
          </p:nvCxnSpPr>
          <p:spPr>
            <a:xfrm rot="16200000" flipH="1">
              <a:off x="296901" y="4346512"/>
              <a:ext cx="1285885" cy="22363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箭头连接符 171"/>
            <p:cNvCxnSpPr/>
            <p:nvPr/>
          </p:nvCxnSpPr>
          <p:spPr>
            <a:xfrm>
              <a:off x="928662" y="3714752"/>
              <a:ext cx="64294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120"/>
          <p:cNvGrpSpPr/>
          <p:nvPr/>
        </p:nvGrpSpPr>
        <p:grpSpPr>
          <a:xfrm>
            <a:off x="3323942" y="2071678"/>
            <a:ext cx="357190" cy="1800000"/>
            <a:chOff x="3643306" y="2772008"/>
            <a:chExt cx="357190" cy="1800000"/>
          </a:xfrm>
        </p:grpSpPr>
        <p:sp>
          <p:nvSpPr>
            <p:cNvPr id="205" name="圆角矩形 204"/>
            <p:cNvSpPr/>
            <p:nvPr/>
          </p:nvSpPr>
          <p:spPr>
            <a:xfrm>
              <a:off x="3643306" y="2772008"/>
              <a:ext cx="357190" cy="1800000"/>
            </a:xfrm>
            <a:prstGeom prst="roundRect">
              <a:avLst/>
            </a:prstGeom>
            <a:noFill/>
            <a:ln>
              <a:solidFill>
                <a:srgbClr val="00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椭圆 205"/>
            <p:cNvSpPr/>
            <p:nvPr/>
          </p:nvSpPr>
          <p:spPr>
            <a:xfrm>
              <a:off x="3695058" y="2786058"/>
              <a:ext cx="234000" cy="234000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椭圆 206"/>
            <p:cNvSpPr/>
            <p:nvPr/>
          </p:nvSpPr>
          <p:spPr>
            <a:xfrm>
              <a:off x="3695058" y="3536156"/>
              <a:ext cx="234000" cy="234000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椭圆 207"/>
            <p:cNvSpPr/>
            <p:nvPr/>
          </p:nvSpPr>
          <p:spPr>
            <a:xfrm>
              <a:off x="3695058" y="3161107"/>
              <a:ext cx="234000" cy="234000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椭圆 208"/>
            <p:cNvSpPr/>
            <p:nvPr/>
          </p:nvSpPr>
          <p:spPr>
            <a:xfrm>
              <a:off x="3695058" y="4286256"/>
              <a:ext cx="234000" cy="234000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椭圆 209"/>
            <p:cNvSpPr/>
            <p:nvPr/>
          </p:nvSpPr>
          <p:spPr>
            <a:xfrm>
              <a:off x="3695058" y="3911205"/>
              <a:ext cx="234000" cy="234000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172"/>
          <p:cNvGrpSpPr/>
          <p:nvPr/>
        </p:nvGrpSpPr>
        <p:grpSpPr>
          <a:xfrm>
            <a:off x="2681000" y="3000371"/>
            <a:ext cx="642942" cy="1285885"/>
            <a:chOff x="928662" y="3714751"/>
            <a:chExt cx="642942" cy="1285885"/>
          </a:xfrm>
        </p:grpSpPr>
        <p:cxnSp>
          <p:nvCxnSpPr>
            <p:cNvPr id="199" name="直接连接符 198"/>
            <p:cNvCxnSpPr>
              <a:endCxn id="203" idx="2"/>
            </p:cNvCxnSpPr>
            <p:nvPr/>
          </p:nvCxnSpPr>
          <p:spPr>
            <a:xfrm rot="16200000" flipH="1">
              <a:off x="296901" y="4346512"/>
              <a:ext cx="1285885" cy="22363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箭头连接符 199"/>
            <p:cNvCxnSpPr/>
            <p:nvPr/>
          </p:nvCxnSpPr>
          <p:spPr>
            <a:xfrm>
              <a:off x="928662" y="3714752"/>
              <a:ext cx="64294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120"/>
          <p:cNvGrpSpPr/>
          <p:nvPr/>
        </p:nvGrpSpPr>
        <p:grpSpPr>
          <a:xfrm>
            <a:off x="6000760" y="1357298"/>
            <a:ext cx="357190" cy="1800000"/>
            <a:chOff x="3643306" y="2772008"/>
            <a:chExt cx="357190" cy="1800000"/>
          </a:xfrm>
        </p:grpSpPr>
        <p:sp>
          <p:nvSpPr>
            <p:cNvPr id="221" name="圆角矩形 220"/>
            <p:cNvSpPr/>
            <p:nvPr/>
          </p:nvSpPr>
          <p:spPr>
            <a:xfrm>
              <a:off x="3643306" y="2772008"/>
              <a:ext cx="357190" cy="1800000"/>
            </a:xfrm>
            <a:prstGeom prst="roundRect">
              <a:avLst/>
            </a:prstGeom>
            <a:noFill/>
            <a:ln>
              <a:solidFill>
                <a:srgbClr val="00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/>
            <p:nvPr/>
          </p:nvSpPr>
          <p:spPr>
            <a:xfrm>
              <a:off x="3695058" y="2786058"/>
              <a:ext cx="234000" cy="234000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/>
            <p:nvPr/>
          </p:nvSpPr>
          <p:spPr>
            <a:xfrm>
              <a:off x="3695058" y="3536156"/>
              <a:ext cx="234000" cy="234000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/>
            <p:nvPr/>
          </p:nvSpPr>
          <p:spPr>
            <a:xfrm>
              <a:off x="3695058" y="3161107"/>
              <a:ext cx="234000" cy="234000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/>
            <p:nvPr/>
          </p:nvSpPr>
          <p:spPr>
            <a:xfrm>
              <a:off x="3695058" y="4286256"/>
              <a:ext cx="234000" cy="234000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/>
            <p:nvPr/>
          </p:nvSpPr>
          <p:spPr>
            <a:xfrm>
              <a:off x="3695058" y="3911205"/>
              <a:ext cx="234000" cy="234000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172"/>
          <p:cNvGrpSpPr/>
          <p:nvPr/>
        </p:nvGrpSpPr>
        <p:grpSpPr>
          <a:xfrm>
            <a:off x="4000496" y="3000372"/>
            <a:ext cx="647156" cy="1285885"/>
            <a:chOff x="924448" y="3714752"/>
            <a:chExt cx="647156" cy="1285885"/>
          </a:xfrm>
        </p:grpSpPr>
        <p:cxnSp>
          <p:nvCxnSpPr>
            <p:cNvPr id="215" name="直接连接符 214"/>
            <p:cNvCxnSpPr/>
            <p:nvPr/>
          </p:nvCxnSpPr>
          <p:spPr>
            <a:xfrm rot="16200000" flipH="1">
              <a:off x="292687" y="4346513"/>
              <a:ext cx="1285885" cy="22363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箭头连接符 215"/>
            <p:cNvCxnSpPr/>
            <p:nvPr/>
          </p:nvCxnSpPr>
          <p:spPr>
            <a:xfrm>
              <a:off x="928662" y="3714752"/>
              <a:ext cx="64294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4" name="直接箭头连接符 243"/>
          <p:cNvCxnSpPr/>
          <p:nvPr/>
        </p:nvCxnSpPr>
        <p:spPr>
          <a:xfrm>
            <a:off x="2357422" y="2857496"/>
            <a:ext cx="96652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箭头连接符 244"/>
          <p:cNvCxnSpPr/>
          <p:nvPr/>
        </p:nvCxnSpPr>
        <p:spPr>
          <a:xfrm>
            <a:off x="3643306" y="2857496"/>
            <a:ext cx="96652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箭头连接符 275"/>
          <p:cNvCxnSpPr/>
          <p:nvPr/>
        </p:nvCxnSpPr>
        <p:spPr>
          <a:xfrm rot="5400000" flipH="1" flipV="1">
            <a:off x="1232084" y="4802966"/>
            <a:ext cx="2520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矩形 278"/>
          <p:cNvSpPr/>
          <p:nvPr/>
        </p:nvSpPr>
        <p:spPr>
          <a:xfrm>
            <a:off x="642910" y="6286520"/>
            <a:ext cx="2714644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item representation</a:t>
            </a:r>
            <a:endParaRPr lang="zh-CN" altLang="en-US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1" name="矩形 280"/>
          <p:cNvSpPr/>
          <p:nvPr/>
        </p:nvSpPr>
        <p:spPr>
          <a:xfrm>
            <a:off x="6286512" y="6286520"/>
            <a:ext cx="2071702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output layer</a:t>
            </a:r>
            <a:endParaRPr lang="zh-CN" altLang="en-US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3" name="矩形 282"/>
          <p:cNvSpPr/>
          <p:nvPr/>
        </p:nvSpPr>
        <p:spPr>
          <a:xfrm>
            <a:off x="2571736" y="2428868"/>
            <a:ext cx="42862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4" name="矩形 283"/>
          <p:cNvSpPr/>
          <p:nvPr/>
        </p:nvSpPr>
        <p:spPr>
          <a:xfrm>
            <a:off x="3929058" y="2428868"/>
            <a:ext cx="42862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5" name="矩形 284"/>
          <p:cNvSpPr/>
          <p:nvPr/>
        </p:nvSpPr>
        <p:spPr>
          <a:xfrm>
            <a:off x="7858148" y="3000372"/>
            <a:ext cx="42862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1" name="组合 293"/>
          <p:cNvGrpSpPr/>
          <p:nvPr/>
        </p:nvGrpSpPr>
        <p:grpSpPr>
          <a:xfrm>
            <a:off x="3428992" y="4286256"/>
            <a:ext cx="1140198" cy="357190"/>
            <a:chOff x="2860298" y="4500570"/>
            <a:chExt cx="1140198" cy="357190"/>
          </a:xfrm>
        </p:grpSpPr>
        <p:sp>
          <p:nvSpPr>
            <p:cNvPr id="288" name="圆角矩形 287"/>
            <p:cNvSpPr/>
            <p:nvPr/>
          </p:nvSpPr>
          <p:spPr>
            <a:xfrm rot="5400000">
              <a:off x="3251802" y="4109066"/>
              <a:ext cx="357190" cy="1140198"/>
            </a:xfrm>
            <a:prstGeom prst="roundRect">
              <a:avLst/>
            </a:prstGeom>
            <a:noFill/>
            <a:ln>
              <a:solidFill>
                <a:srgbClr val="00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椭圆 289"/>
            <p:cNvSpPr/>
            <p:nvPr/>
          </p:nvSpPr>
          <p:spPr>
            <a:xfrm rot="5400000">
              <a:off x="3302150" y="4552322"/>
              <a:ext cx="234000" cy="23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1" name="椭圆 290"/>
            <p:cNvSpPr/>
            <p:nvPr/>
          </p:nvSpPr>
          <p:spPr>
            <a:xfrm rot="5400000">
              <a:off x="3677199" y="4552322"/>
              <a:ext cx="234000" cy="23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椭圆 292"/>
            <p:cNvSpPr/>
            <p:nvPr/>
          </p:nvSpPr>
          <p:spPr>
            <a:xfrm rot="5400000">
              <a:off x="2927101" y="4552322"/>
              <a:ext cx="234000" cy="23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294"/>
          <p:cNvGrpSpPr/>
          <p:nvPr/>
        </p:nvGrpSpPr>
        <p:grpSpPr>
          <a:xfrm>
            <a:off x="2143108" y="4286256"/>
            <a:ext cx="1140198" cy="357190"/>
            <a:chOff x="2860298" y="4500570"/>
            <a:chExt cx="1140198" cy="357190"/>
          </a:xfrm>
        </p:grpSpPr>
        <p:sp>
          <p:nvSpPr>
            <p:cNvPr id="296" name="圆角矩形 295"/>
            <p:cNvSpPr/>
            <p:nvPr/>
          </p:nvSpPr>
          <p:spPr>
            <a:xfrm rot="5400000">
              <a:off x="3251802" y="4109066"/>
              <a:ext cx="357190" cy="1140198"/>
            </a:xfrm>
            <a:prstGeom prst="roundRect">
              <a:avLst/>
            </a:prstGeom>
            <a:noFill/>
            <a:ln>
              <a:solidFill>
                <a:srgbClr val="00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椭圆 296"/>
            <p:cNvSpPr/>
            <p:nvPr/>
          </p:nvSpPr>
          <p:spPr>
            <a:xfrm rot="5400000">
              <a:off x="3302150" y="4552322"/>
              <a:ext cx="234000" cy="23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椭圆 297"/>
            <p:cNvSpPr/>
            <p:nvPr/>
          </p:nvSpPr>
          <p:spPr>
            <a:xfrm rot="5400000">
              <a:off x="3677199" y="4552322"/>
              <a:ext cx="234000" cy="23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椭圆 298"/>
            <p:cNvSpPr/>
            <p:nvPr/>
          </p:nvSpPr>
          <p:spPr>
            <a:xfrm rot="5400000">
              <a:off x="2927101" y="4552322"/>
              <a:ext cx="234000" cy="23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299"/>
          <p:cNvGrpSpPr/>
          <p:nvPr/>
        </p:nvGrpSpPr>
        <p:grpSpPr>
          <a:xfrm>
            <a:off x="785786" y="4286256"/>
            <a:ext cx="1140198" cy="357190"/>
            <a:chOff x="2860298" y="4500570"/>
            <a:chExt cx="1140198" cy="357190"/>
          </a:xfrm>
        </p:grpSpPr>
        <p:sp>
          <p:nvSpPr>
            <p:cNvPr id="301" name="圆角矩形 300"/>
            <p:cNvSpPr/>
            <p:nvPr/>
          </p:nvSpPr>
          <p:spPr>
            <a:xfrm rot="5400000">
              <a:off x="3251802" y="4109066"/>
              <a:ext cx="357190" cy="1140198"/>
            </a:xfrm>
            <a:prstGeom prst="roundRect">
              <a:avLst/>
            </a:prstGeom>
            <a:noFill/>
            <a:ln>
              <a:solidFill>
                <a:srgbClr val="00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2" name="椭圆 301"/>
            <p:cNvSpPr/>
            <p:nvPr/>
          </p:nvSpPr>
          <p:spPr>
            <a:xfrm rot="5400000">
              <a:off x="3302150" y="4552322"/>
              <a:ext cx="234000" cy="23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椭圆 302"/>
            <p:cNvSpPr/>
            <p:nvPr/>
          </p:nvSpPr>
          <p:spPr>
            <a:xfrm rot="5400000">
              <a:off x="3677199" y="4552322"/>
              <a:ext cx="234000" cy="23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椭圆 303"/>
            <p:cNvSpPr/>
            <p:nvPr/>
          </p:nvSpPr>
          <p:spPr>
            <a:xfrm rot="5400000">
              <a:off x="2927101" y="4552322"/>
              <a:ext cx="234000" cy="23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304"/>
          <p:cNvGrpSpPr/>
          <p:nvPr/>
        </p:nvGrpSpPr>
        <p:grpSpPr>
          <a:xfrm>
            <a:off x="857224" y="4929198"/>
            <a:ext cx="1140198" cy="357190"/>
            <a:chOff x="2860298" y="4500570"/>
            <a:chExt cx="1140198" cy="357190"/>
          </a:xfrm>
        </p:grpSpPr>
        <p:sp>
          <p:nvSpPr>
            <p:cNvPr id="306" name="圆角矩形 305"/>
            <p:cNvSpPr/>
            <p:nvPr/>
          </p:nvSpPr>
          <p:spPr>
            <a:xfrm rot="5400000">
              <a:off x="3251802" y="4109066"/>
              <a:ext cx="357190" cy="1140198"/>
            </a:xfrm>
            <a:prstGeom prst="roundRect">
              <a:avLst/>
            </a:prstGeom>
            <a:noFill/>
            <a:ln>
              <a:solidFill>
                <a:srgbClr val="00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7" name="椭圆 306"/>
            <p:cNvSpPr/>
            <p:nvPr/>
          </p:nvSpPr>
          <p:spPr>
            <a:xfrm rot="5400000">
              <a:off x="3302150" y="4552322"/>
              <a:ext cx="234000" cy="234000"/>
            </a:xfrm>
            <a:prstGeom prst="ellipse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8" name="椭圆 307"/>
            <p:cNvSpPr/>
            <p:nvPr/>
          </p:nvSpPr>
          <p:spPr>
            <a:xfrm rot="5400000">
              <a:off x="3677199" y="4552322"/>
              <a:ext cx="234000" cy="234000"/>
            </a:xfrm>
            <a:prstGeom prst="ellipse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9" name="椭圆 308"/>
            <p:cNvSpPr/>
            <p:nvPr/>
          </p:nvSpPr>
          <p:spPr>
            <a:xfrm rot="5400000">
              <a:off x="2927101" y="4552322"/>
              <a:ext cx="234000" cy="234000"/>
            </a:xfrm>
            <a:prstGeom prst="ellipse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319"/>
          <p:cNvGrpSpPr/>
          <p:nvPr/>
        </p:nvGrpSpPr>
        <p:grpSpPr>
          <a:xfrm>
            <a:off x="857224" y="5357826"/>
            <a:ext cx="1140198" cy="357190"/>
            <a:chOff x="2860298" y="4500570"/>
            <a:chExt cx="1140198" cy="357190"/>
          </a:xfrm>
        </p:grpSpPr>
        <p:sp>
          <p:nvSpPr>
            <p:cNvPr id="321" name="圆角矩形 320"/>
            <p:cNvSpPr/>
            <p:nvPr/>
          </p:nvSpPr>
          <p:spPr>
            <a:xfrm rot="5400000">
              <a:off x="3251802" y="4109066"/>
              <a:ext cx="357190" cy="1140198"/>
            </a:xfrm>
            <a:prstGeom prst="roundRect">
              <a:avLst/>
            </a:prstGeom>
            <a:noFill/>
            <a:ln>
              <a:solidFill>
                <a:srgbClr val="00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2" name="椭圆 321"/>
            <p:cNvSpPr/>
            <p:nvPr/>
          </p:nvSpPr>
          <p:spPr>
            <a:xfrm rot="5400000">
              <a:off x="3302150" y="4552322"/>
              <a:ext cx="234000" cy="234000"/>
            </a:xfrm>
            <a:prstGeom prst="ellipse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3" name="椭圆 322"/>
            <p:cNvSpPr/>
            <p:nvPr/>
          </p:nvSpPr>
          <p:spPr>
            <a:xfrm rot="5400000">
              <a:off x="3677199" y="4552322"/>
              <a:ext cx="234000" cy="234000"/>
            </a:xfrm>
            <a:prstGeom prst="ellipse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4" name="椭圆 323"/>
            <p:cNvSpPr/>
            <p:nvPr/>
          </p:nvSpPr>
          <p:spPr>
            <a:xfrm rot="5400000">
              <a:off x="2927101" y="4552322"/>
              <a:ext cx="234000" cy="234000"/>
            </a:xfrm>
            <a:prstGeom prst="ellipse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324"/>
          <p:cNvGrpSpPr/>
          <p:nvPr/>
        </p:nvGrpSpPr>
        <p:grpSpPr>
          <a:xfrm>
            <a:off x="857224" y="5786454"/>
            <a:ext cx="1140198" cy="357190"/>
            <a:chOff x="2860298" y="4500570"/>
            <a:chExt cx="1140198" cy="357190"/>
          </a:xfrm>
        </p:grpSpPr>
        <p:sp>
          <p:nvSpPr>
            <p:cNvPr id="326" name="圆角矩形 325"/>
            <p:cNvSpPr/>
            <p:nvPr/>
          </p:nvSpPr>
          <p:spPr>
            <a:xfrm rot="5400000">
              <a:off x="3251802" y="4109066"/>
              <a:ext cx="357190" cy="1140198"/>
            </a:xfrm>
            <a:prstGeom prst="roundRect">
              <a:avLst/>
            </a:prstGeom>
            <a:noFill/>
            <a:ln>
              <a:solidFill>
                <a:srgbClr val="00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7" name="椭圆 326"/>
            <p:cNvSpPr/>
            <p:nvPr/>
          </p:nvSpPr>
          <p:spPr>
            <a:xfrm rot="5400000">
              <a:off x="3302150" y="4552322"/>
              <a:ext cx="234000" cy="234000"/>
            </a:xfrm>
            <a:prstGeom prst="ellipse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8" name="椭圆 327"/>
            <p:cNvSpPr/>
            <p:nvPr/>
          </p:nvSpPr>
          <p:spPr>
            <a:xfrm rot="5400000">
              <a:off x="3677199" y="4552322"/>
              <a:ext cx="234000" cy="234000"/>
            </a:xfrm>
            <a:prstGeom prst="ellipse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9" name="椭圆 328"/>
            <p:cNvSpPr/>
            <p:nvPr/>
          </p:nvSpPr>
          <p:spPr>
            <a:xfrm rot="5400000">
              <a:off x="2927101" y="4552322"/>
              <a:ext cx="234000" cy="234000"/>
            </a:xfrm>
            <a:prstGeom prst="ellipse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4" name="左中括号 113"/>
          <p:cNvSpPr/>
          <p:nvPr/>
        </p:nvSpPr>
        <p:spPr>
          <a:xfrm>
            <a:off x="714348" y="5000636"/>
            <a:ext cx="71438" cy="1143008"/>
          </a:xfrm>
          <a:prstGeom prst="leftBracket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左中括号 114"/>
          <p:cNvSpPr/>
          <p:nvPr/>
        </p:nvSpPr>
        <p:spPr>
          <a:xfrm rot="10800000">
            <a:off x="2071671" y="5000636"/>
            <a:ext cx="71438" cy="1143008"/>
          </a:xfrm>
          <a:prstGeom prst="leftBracket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20"/>
          <p:cNvGrpSpPr/>
          <p:nvPr/>
        </p:nvGrpSpPr>
        <p:grpSpPr>
          <a:xfrm>
            <a:off x="4795838" y="2224078"/>
            <a:ext cx="357190" cy="1800000"/>
            <a:chOff x="3643306" y="2772008"/>
            <a:chExt cx="357190" cy="1800000"/>
          </a:xfrm>
        </p:grpSpPr>
        <p:sp>
          <p:nvSpPr>
            <p:cNvPr id="155" name="圆角矩形 154"/>
            <p:cNvSpPr/>
            <p:nvPr/>
          </p:nvSpPr>
          <p:spPr>
            <a:xfrm>
              <a:off x="3643306" y="2772008"/>
              <a:ext cx="357190" cy="1800000"/>
            </a:xfrm>
            <a:prstGeom prst="roundRect">
              <a:avLst/>
            </a:prstGeom>
            <a:noFill/>
            <a:ln>
              <a:solidFill>
                <a:srgbClr val="00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椭圆 155"/>
            <p:cNvSpPr/>
            <p:nvPr/>
          </p:nvSpPr>
          <p:spPr>
            <a:xfrm>
              <a:off x="3695058" y="2786058"/>
              <a:ext cx="234000" cy="234000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椭圆 156"/>
            <p:cNvSpPr/>
            <p:nvPr/>
          </p:nvSpPr>
          <p:spPr>
            <a:xfrm>
              <a:off x="3695058" y="3536156"/>
              <a:ext cx="234000" cy="234000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椭圆 157"/>
            <p:cNvSpPr/>
            <p:nvPr/>
          </p:nvSpPr>
          <p:spPr>
            <a:xfrm>
              <a:off x="3695058" y="3161107"/>
              <a:ext cx="234000" cy="234000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/>
            <p:cNvSpPr/>
            <p:nvPr/>
          </p:nvSpPr>
          <p:spPr>
            <a:xfrm>
              <a:off x="3695058" y="4286256"/>
              <a:ext cx="234000" cy="234000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/>
            <p:cNvSpPr/>
            <p:nvPr/>
          </p:nvSpPr>
          <p:spPr>
            <a:xfrm>
              <a:off x="3695058" y="3911205"/>
              <a:ext cx="234000" cy="234000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2" name="直接箭头连接符 161"/>
          <p:cNvCxnSpPr/>
          <p:nvPr/>
        </p:nvCxnSpPr>
        <p:spPr>
          <a:xfrm>
            <a:off x="5000628" y="2000240"/>
            <a:ext cx="9360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/>
          <p:nvPr/>
        </p:nvCxnSpPr>
        <p:spPr>
          <a:xfrm>
            <a:off x="3500430" y="1785926"/>
            <a:ext cx="24480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/>
          <p:nvPr/>
        </p:nvCxnSpPr>
        <p:spPr>
          <a:xfrm>
            <a:off x="2149322" y="1500174"/>
            <a:ext cx="37800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/>
          <p:nvPr/>
        </p:nvCxnSpPr>
        <p:spPr>
          <a:xfrm rot="5400000">
            <a:off x="1892280" y="1750207"/>
            <a:ext cx="500066" cy="1588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 rot="5400000">
            <a:off x="3393224" y="1893132"/>
            <a:ext cx="216000" cy="1588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/>
          <p:nvPr/>
        </p:nvCxnSpPr>
        <p:spPr>
          <a:xfrm rot="5400000">
            <a:off x="4909834" y="2089446"/>
            <a:ext cx="180000" cy="1588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矩形 175"/>
          <p:cNvSpPr/>
          <p:nvPr/>
        </p:nvSpPr>
        <p:spPr>
          <a:xfrm>
            <a:off x="2285984" y="571480"/>
            <a:ext cx="3357586" cy="571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Time matrix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直接箭头连接符 89"/>
          <p:cNvCxnSpPr/>
          <p:nvPr/>
        </p:nvCxnSpPr>
        <p:spPr>
          <a:xfrm>
            <a:off x="6429388" y="3000372"/>
            <a:ext cx="678661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277"/>
          <p:cNvGrpSpPr/>
          <p:nvPr/>
        </p:nvGrpSpPr>
        <p:grpSpPr>
          <a:xfrm>
            <a:off x="4857752" y="3143248"/>
            <a:ext cx="357190" cy="1800000"/>
            <a:chOff x="6449074" y="4843710"/>
            <a:chExt cx="357190" cy="1800000"/>
          </a:xfrm>
        </p:grpSpPr>
        <p:sp>
          <p:nvSpPr>
            <p:cNvPr id="101" name="圆角矩形 100"/>
            <p:cNvSpPr/>
            <p:nvPr/>
          </p:nvSpPr>
          <p:spPr>
            <a:xfrm>
              <a:off x="6449074" y="4843710"/>
              <a:ext cx="357190" cy="1800000"/>
            </a:xfrm>
            <a:prstGeom prst="roundRect">
              <a:avLst/>
            </a:prstGeom>
            <a:noFill/>
            <a:ln>
              <a:solidFill>
                <a:srgbClr val="00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/>
            <p:cNvSpPr/>
            <p:nvPr/>
          </p:nvSpPr>
          <p:spPr>
            <a:xfrm>
              <a:off x="6500826" y="4857760"/>
              <a:ext cx="234000" cy="234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/>
            <p:cNvSpPr/>
            <p:nvPr/>
          </p:nvSpPr>
          <p:spPr>
            <a:xfrm>
              <a:off x="6500826" y="5607858"/>
              <a:ext cx="234000" cy="234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6500826" y="5232809"/>
              <a:ext cx="234000" cy="234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/>
          </p:nvSpPr>
          <p:spPr>
            <a:xfrm>
              <a:off x="6500826" y="6357958"/>
              <a:ext cx="234000" cy="234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/>
            <p:nvPr/>
          </p:nvSpPr>
          <p:spPr>
            <a:xfrm>
              <a:off x="6500826" y="5982907"/>
              <a:ext cx="234000" cy="234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106"/>
          <p:cNvGrpSpPr/>
          <p:nvPr/>
        </p:nvGrpSpPr>
        <p:grpSpPr>
          <a:xfrm>
            <a:off x="5929322" y="2071678"/>
            <a:ext cx="357190" cy="1800000"/>
            <a:chOff x="3643306" y="2772008"/>
            <a:chExt cx="357190" cy="1800000"/>
          </a:xfrm>
        </p:grpSpPr>
        <p:sp>
          <p:nvSpPr>
            <p:cNvPr id="108" name="圆角矩形 107"/>
            <p:cNvSpPr/>
            <p:nvPr/>
          </p:nvSpPr>
          <p:spPr>
            <a:xfrm>
              <a:off x="3643306" y="2772008"/>
              <a:ext cx="357190" cy="1800000"/>
            </a:xfrm>
            <a:prstGeom prst="roundRect">
              <a:avLst/>
            </a:prstGeom>
            <a:noFill/>
            <a:ln>
              <a:solidFill>
                <a:srgbClr val="00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/>
          </p:nvSpPr>
          <p:spPr>
            <a:xfrm>
              <a:off x="3695058" y="2786058"/>
              <a:ext cx="234000" cy="234000"/>
            </a:xfrm>
            <a:prstGeom prst="ellipse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/>
          </p:nvSpPr>
          <p:spPr>
            <a:xfrm>
              <a:off x="3695058" y="3536156"/>
              <a:ext cx="234000" cy="234000"/>
            </a:xfrm>
            <a:prstGeom prst="ellipse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/>
          </p:nvSpPr>
          <p:spPr>
            <a:xfrm>
              <a:off x="3695058" y="3161107"/>
              <a:ext cx="234000" cy="234000"/>
            </a:xfrm>
            <a:prstGeom prst="ellipse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3695058" y="4286256"/>
              <a:ext cx="234000" cy="234000"/>
            </a:xfrm>
            <a:prstGeom prst="ellipse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3695058" y="3911205"/>
              <a:ext cx="234000" cy="234000"/>
            </a:xfrm>
            <a:prstGeom prst="ellipse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167"/>
          <p:cNvGrpSpPr/>
          <p:nvPr/>
        </p:nvGrpSpPr>
        <p:grpSpPr>
          <a:xfrm>
            <a:off x="7215206" y="1214422"/>
            <a:ext cx="357190" cy="3600000"/>
            <a:chOff x="6286512" y="1285860"/>
            <a:chExt cx="357190" cy="3600000"/>
          </a:xfrm>
        </p:grpSpPr>
        <p:sp>
          <p:nvSpPr>
            <p:cNvPr id="137" name="圆角矩形 136"/>
            <p:cNvSpPr/>
            <p:nvPr/>
          </p:nvSpPr>
          <p:spPr>
            <a:xfrm>
              <a:off x="6286512" y="1285860"/>
              <a:ext cx="357190" cy="3600000"/>
            </a:xfrm>
            <a:prstGeom prst="roundRect">
              <a:avLst/>
            </a:prstGeom>
            <a:noFill/>
            <a:ln>
              <a:solidFill>
                <a:srgbClr val="00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/>
            <p:cNvSpPr/>
            <p:nvPr/>
          </p:nvSpPr>
          <p:spPr>
            <a:xfrm>
              <a:off x="6348107" y="1299910"/>
              <a:ext cx="234000" cy="23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椭圆 144"/>
            <p:cNvSpPr/>
            <p:nvPr/>
          </p:nvSpPr>
          <p:spPr>
            <a:xfrm>
              <a:off x="6348107" y="2027042"/>
              <a:ext cx="234000" cy="234000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/>
            <p:cNvSpPr/>
            <p:nvPr/>
          </p:nvSpPr>
          <p:spPr>
            <a:xfrm>
              <a:off x="6348107" y="1663476"/>
              <a:ext cx="234000" cy="23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椭圆 146"/>
            <p:cNvSpPr/>
            <p:nvPr/>
          </p:nvSpPr>
          <p:spPr>
            <a:xfrm>
              <a:off x="6348107" y="2754174"/>
              <a:ext cx="234000" cy="23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/>
            <p:cNvSpPr/>
            <p:nvPr/>
          </p:nvSpPr>
          <p:spPr>
            <a:xfrm>
              <a:off x="6348107" y="2390608"/>
              <a:ext cx="234000" cy="23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椭圆 148"/>
            <p:cNvSpPr/>
            <p:nvPr/>
          </p:nvSpPr>
          <p:spPr>
            <a:xfrm>
              <a:off x="6348107" y="3117740"/>
              <a:ext cx="234000" cy="234000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椭圆 149"/>
            <p:cNvSpPr/>
            <p:nvPr/>
          </p:nvSpPr>
          <p:spPr>
            <a:xfrm>
              <a:off x="6348107" y="3844872"/>
              <a:ext cx="234000" cy="23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/>
            <p:cNvSpPr/>
            <p:nvPr/>
          </p:nvSpPr>
          <p:spPr>
            <a:xfrm>
              <a:off x="6348107" y="3481306"/>
              <a:ext cx="234000" cy="23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椭圆 151"/>
            <p:cNvSpPr/>
            <p:nvPr/>
          </p:nvSpPr>
          <p:spPr>
            <a:xfrm>
              <a:off x="6348107" y="4572008"/>
              <a:ext cx="234000" cy="23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椭圆 152"/>
            <p:cNvSpPr/>
            <p:nvPr/>
          </p:nvSpPr>
          <p:spPr>
            <a:xfrm>
              <a:off x="6348107" y="4208438"/>
              <a:ext cx="234000" cy="234000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47" name="直接箭头连接符 246"/>
          <p:cNvCxnSpPr/>
          <p:nvPr/>
        </p:nvCxnSpPr>
        <p:spPr>
          <a:xfrm>
            <a:off x="5214942" y="2998785"/>
            <a:ext cx="678661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矩形 247"/>
          <p:cNvSpPr/>
          <p:nvPr/>
        </p:nvSpPr>
        <p:spPr>
          <a:xfrm>
            <a:off x="4000496" y="5214950"/>
            <a:ext cx="2071702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 static interest</a:t>
            </a:r>
            <a:endParaRPr lang="zh-CN" altLang="en-US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9" name="矩形 248"/>
          <p:cNvSpPr/>
          <p:nvPr/>
        </p:nvSpPr>
        <p:spPr>
          <a:xfrm>
            <a:off x="3571868" y="642918"/>
            <a:ext cx="2714644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 dynamic  interest</a:t>
            </a:r>
            <a:endParaRPr lang="zh-CN" altLang="en-US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0" name="矩形 249"/>
          <p:cNvSpPr/>
          <p:nvPr/>
        </p:nvSpPr>
        <p:spPr>
          <a:xfrm>
            <a:off x="5143504" y="1643050"/>
            <a:ext cx="2071702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 current interest</a:t>
            </a:r>
            <a:endParaRPr lang="zh-CN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1" name="矩形 250"/>
          <p:cNvSpPr/>
          <p:nvPr/>
        </p:nvSpPr>
        <p:spPr>
          <a:xfrm>
            <a:off x="1571604" y="3571876"/>
            <a:ext cx="2714644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transaction representation</a:t>
            </a:r>
            <a:endParaRPr lang="zh-CN" altLang="en-US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组合 120"/>
          <p:cNvGrpSpPr/>
          <p:nvPr/>
        </p:nvGrpSpPr>
        <p:grpSpPr>
          <a:xfrm>
            <a:off x="2214546" y="1000108"/>
            <a:ext cx="357190" cy="1800000"/>
            <a:chOff x="3643306" y="2772008"/>
            <a:chExt cx="357190" cy="1800000"/>
          </a:xfrm>
        </p:grpSpPr>
        <p:sp>
          <p:nvSpPr>
            <p:cNvPr id="122" name="圆角矩形 121"/>
            <p:cNvSpPr/>
            <p:nvPr/>
          </p:nvSpPr>
          <p:spPr>
            <a:xfrm>
              <a:off x="3643306" y="2772008"/>
              <a:ext cx="357190" cy="1800000"/>
            </a:xfrm>
            <a:prstGeom prst="roundRect">
              <a:avLst/>
            </a:prstGeom>
            <a:noFill/>
            <a:ln>
              <a:solidFill>
                <a:srgbClr val="00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/>
            <p:cNvSpPr/>
            <p:nvPr/>
          </p:nvSpPr>
          <p:spPr>
            <a:xfrm>
              <a:off x="3695058" y="2786058"/>
              <a:ext cx="234000" cy="234000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/>
          </p:nvSpPr>
          <p:spPr>
            <a:xfrm>
              <a:off x="3695058" y="3536156"/>
              <a:ext cx="234000" cy="234000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/>
            <p:nvPr/>
          </p:nvSpPr>
          <p:spPr>
            <a:xfrm>
              <a:off x="3695058" y="3161107"/>
              <a:ext cx="234000" cy="234000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/>
            <p:nvPr/>
          </p:nvSpPr>
          <p:spPr>
            <a:xfrm>
              <a:off x="3695058" y="4286256"/>
              <a:ext cx="234000" cy="234000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/>
            <p:nvPr/>
          </p:nvSpPr>
          <p:spPr>
            <a:xfrm>
              <a:off x="3695058" y="3911205"/>
              <a:ext cx="234000" cy="234000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172"/>
          <p:cNvGrpSpPr/>
          <p:nvPr/>
        </p:nvGrpSpPr>
        <p:grpSpPr>
          <a:xfrm>
            <a:off x="1571604" y="1928801"/>
            <a:ext cx="642942" cy="1285885"/>
            <a:chOff x="928662" y="3714751"/>
            <a:chExt cx="642942" cy="1285885"/>
          </a:xfrm>
        </p:grpSpPr>
        <p:cxnSp>
          <p:nvCxnSpPr>
            <p:cNvPr id="170" name="直接连接符 169"/>
            <p:cNvCxnSpPr>
              <a:endCxn id="67" idx="2"/>
            </p:cNvCxnSpPr>
            <p:nvPr/>
          </p:nvCxnSpPr>
          <p:spPr>
            <a:xfrm rot="16200000" flipH="1">
              <a:off x="296901" y="4346512"/>
              <a:ext cx="1285885" cy="22363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箭头连接符 171"/>
            <p:cNvCxnSpPr/>
            <p:nvPr/>
          </p:nvCxnSpPr>
          <p:spPr>
            <a:xfrm>
              <a:off x="928662" y="3714752"/>
              <a:ext cx="64294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120"/>
          <p:cNvGrpSpPr/>
          <p:nvPr/>
        </p:nvGrpSpPr>
        <p:grpSpPr>
          <a:xfrm>
            <a:off x="3538256" y="1000108"/>
            <a:ext cx="357190" cy="1800000"/>
            <a:chOff x="3643306" y="2772008"/>
            <a:chExt cx="357190" cy="1800000"/>
          </a:xfrm>
        </p:grpSpPr>
        <p:sp>
          <p:nvSpPr>
            <p:cNvPr id="205" name="圆角矩形 204"/>
            <p:cNvSpPr/>
            <p:nvPr/>
          </p:nvSpPr>
          <p:spPr>
            <a:xfrm>
              <a:off x="3643306" y="2772008"/>
              <a:ext cx="357190" cy="1800000"/>
            </a:xfrm>
            <a:prstGeom prst="roundRect">
              <a:avLst/>
            </a:prstGeom>
            <a:noFill/>
            <a:ln>
              <a:solidFill>
                <a:srgbClr val="00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椭圆 205"/>
            <p:cNvSpPr/>
            <p:nvPr/>
          </p:nvSpPr>
          <p:spPr>
            <a:xfrm>
              <a:off x="3695058" y="2786058"/>
              <a:ext cx="234000" cy="234000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椭圆 206"/>
            <p:cNvSpPr/>
            <p:nvPr/>
          </p:nvSpPr>
          <p:spPr>
            <a:xfrm>
              <a:off x="3695058" y="3536156"/>
              <a:ext cx="234000" cy="234000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椭圆 207"/>
            <p:cNvSpPr/>
            <p:nvPr/>
          </p:nvSpPr>
          <p:spPr>
            <a:xfrm>
              <a:off x="3695058" y="3161107"/>
              <a:ext cx="234000" cy="234000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椭圆 208"/>
            <p:cNvSpPr/>
            <p:nvPr/>
          </p:nvSpPr>
          <p:spPr>
            <a:xfrm>
              <a:off x="3695058" y="4286256"/>
              <a:ext cx="234000" cy="234000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椭圆 209"/>
            <p:cNvSpPr/>
            <p:nvPr/>
          </p:nvSpPr>
          <p:spPr>
            <a:xfrm>
              <a:off x="3695058" y="3911205"/>
              <a:ext cx="234000" cy="234000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172"/>
          <p:cNvGrpSpPr/>
          <p:nvPr/>
        </p:nvGrpSpPr>
        <p:grpSpPr>
          <a:xfrm>
            <a:off x="2895314" y="1928801"/>
            <a:ext cx="642942" cy="1285885"/>
            <a:chOff x="928662" y="3714751"/>
            <a:chExt cx="642942" cy="1285885"/>
          </a:xfrm>
        </p:grpSpPr>
        <p:cxnSp>
          <p:nvCxnSpPr>
            <p:cNvPr id="199" name="直接连接符 198"/>
            <p:cNvCxnSpPr>
              <a:endCxn id="203" idx="2"/>
            </p:cNvCxnSpPr>
            <p:nvPr/>
          </p:nvCxnSpPr>
          <p:spPr>
            <a:xfrm rot="16200000" flipH="1">
              <a:off x="296901" y="4346512"/>
              <a:ext cx="1285885" cy="22363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箭头连接符 199"/>
            <p:cNvCxnSpPr/>
            <p:nvPr/>
          </p:nvCxnSpPr>
          <p:spPr>
            <a:xfrm>
              <a:off x="928662" y="3714752"/>
              <a:ext cx="64294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120"/>
          <p:cNvGrpSpPr/>
          <p:nvPr/>
        </p:nvGrpSpPr>
        <p:grpSpPr>
          <a:xfrm>
            <a:off x="4857752" y="1000108"/>
            <a:ext cx="357190" cy="1800000"/>
            <a:chOff x="3643306" y="2772008"/>
            <a:chExt cx="357190" cy="1800000"/>
          </a:xfrm>
        </p:grpSpPr>
        <p:sp>
          <p:nvSpPr>
            <p:cNvPr id="221" name="圆角矩形 220"/>
            <p:cNvSpPr/>
            <p:nvPr/>
          </p:nvSpPr>
          <p:spPr>
            <a:xfrm>
              <a:off x="3643306" y="2772008"/>
              <a:ext cx="357190" cy="1800000"/>
            </a:xfrm>
            <a:prstGeom prst="roundRect">
              <a:avLst/>
            </a:prstGeom>
            <a:noFill/>
            <a:ln>
              <a:solidFill>
                <a:srgbClr val="00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/>
            <p:nvPr/>
          </p:nvSpPr>
          <p:spPr>
            <a:xfrm>
              <a:off x="3695058" y="2786058"/>
              <a:ext cx="234000" cy="234000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/>
            <p:nvPr/>
          </p:nvSpPr>
          <p:spPr>
            <a:xfrm>
              <a:off x="3695058" y="3536156"/>
              <a:ext cx="234000" cy="234000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/>
            <p:nvPr/>
          </p:nvSpPr>
          <p:spPr>
            <a:xfrm>
              <a:off x="3695058" y="3161107"/>
              <a:ext cx="234000" cy="234000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/>
            <p:nvPr/>
          </p:nvSpPr>
          <p:spPr>
            <a:xfrm>
              <a:off x="3695058" y="4286256"/>
              <a:ext cx="234000" cy="234000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/>
            <p:nvPr/>
          </p:nvSpPr>
          <p:spPr>
            <a:xfrm>
              <a:off x="3695058" y="3911205"/>
              <a:ext cx="234000" cy="234000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172"/>
          <p:cNvGrpSpPr/>
          <p:nvPr/>
        </p:nvGrpSpPr>
        <p:grpSpPr>
          <a:xfrm>
            <a:off x="4214810" y="1928802"/>
            <a:ext cx="647156" cy="1285885"/>
            <a:chOff x="924448" y="3714752"/>
            <a:chExt cx="647156" cy="1285885"/>
          </a:xfrm>
        </p:grpSpPr>
        <p:cxnSp>
          <p:nvCxnSpPr>
            <p:cNvPr id="215" name="直接连接符 214"/>
            <p:cNvCxnSpPr/>
            <p:nvPr/>
          </p:nvCxnSpPr>
          <p:spPr>
            <a:xfrm rot="16200000" flipH="1">
              <a:off x="292687" y="4346513"/>
              <a:ext cx="1285885" cy="22363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箭头连接符 215"/>
            <p:cNvCxnSpPr/>
            <p:nvPr/>
          </p:nvCxnSpPr>
          <p:spPr>
            <a:xfrm>
              <a:off x="928662" y="3714752"/>
              <a:ext cx="64294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4" name="直接箭头连接符 243"/>
          <p:cNvCxnSpPr/>
          <p:nvPr/>
        </p:nvCxnSpPr>
        <p:spPr>
          <a:xfrm>
            <a:off x="2571736" y="1785926"/>
            <a:ext cx="96652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箭头连接符 244"/>
          <p:cNvCxnSpPr/>
          <p:nvPr/>
        </p:nvCxnSpPr>
        <p:spPr>
          <a:xfrm>
            <a:off x="3857620" y="1785926"/>
            <a:ext cx="96652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箭头连接符 275"/>
          <p:cNvCxnSpPr/>
          <p:nvPr/>
        </p:nvCxnSpPr>
        <p:spPr>
          <a:xfrm rot="5400000" flipH="1" flipV="1">
            <a:off x="1446398" y="3731396"/>
            <a:ext cx="2520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矩形 278"/>
          <p:cNvSpPr/>
          <p:nvPr/>
        </p:nvSpPr>
        <p:spPr>
          <a:xfrm>
            <a:off x="857224" y="5214950"/>
            <a:ext cx="2714644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item representation</a:t>
            </a:r>
            <a:endParaRPr lang="zh-CN" altLang="en-US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1" name="矩形 280"/>
          <p:cNvSpPr/>
          <p:nvPr/>
        </p:nvSpPr>
        <p:spPr>
          <a:xfrm>
            <a:off x="6500826" y="5214950"/>
            <a:ext cx="2071702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output layer</a:t>
            </a:r>
            <a:endParaRPr lang="zh-CN" altLang="en-US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3" name="矩形 282"/>
          <p:cNvSpPr/>
          <p:nvPr/>
        </p:nvSpPr>
        <p:spPr>
          <a:xfrm>
            <a:off x="2500298" y="1357298"/>
            <a:ext cx="1000132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</a:t>
            </a:r>
            <a:r>
              <a:rPr lang="en-US" altLang="zh-CN" dirty="0" smtClean="0">
                <a:solidFill>
                  <a:schemeClr val="tx1"/>
                </a:solidFill>
              </a:rPr>
              <a:t>(t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</a:rPr>
              <a:t>-t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4" name="矩形 283"/>
          <p:cNvSpPr/>
          <p:nvPr/>
        </p:nvSpPr>
        <p:spPr>
          <a:xfrm>
            <a:off x="3929058" y="1357298"/>
            <a:ext cx="857256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V(t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3</a:t>
            </a:r>
            <a:r>
              <a:rPr lang="en-US" altLang="zh-CN" dirty="0" smtClean="0">
                <a:solidFill>
                  <a:schemeClr val="tx1"/>
                </a:solidFill>
              </a:rPr>
              <a:t>-t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5" name="矩形 284"/>
          <p:cNvSpPr/>
          <p:nvPr/>
        </p:nvSpPr>
        <p:spPr>
          <a:xfrm>
            <a:off x="6500826" y="2500306"/>
            <a:ext cx="42862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1" name="组合 293"/>
          <p:cNvGrpSpPr/>
          <p:nvPr/>
        </p:nvGrpSpPr>
        <p:grpSpPr>
          <a:xfrm>
            <a:off x="3643306" y="3214686"/>
            <a:ext cx="1140198" cy="357190"/>
            <a:chOff x="2860298" y="4500570"/>
            <a:chExt cx="1140198" cy="357190"/>
          </a:xfrm>
        </p:grpSpPr>
        <p:sp>
          <p:nvSpPr>
            <p:cNvPr id="288" name="圆角矩形 287"/>
            <p:cNvSpPr/>
            <p:nvPr/>
          </p:nvSpPr>
          <p:spPr>
            <a:xfrm rot="5400000">
              <a:off x="3251802" y="4109066"/>
              <a:ext cx="357190" cy="1140198"/>
            </a:xfrm>
            <a:prstGeom prst="roundRect">
              <a:avLst/>
            </a:prstGeom>
            <a:noFill/>
            <a:ln>
              <a:solidFill>
                <a:srgbClr val="00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椭圆 289"/>
            <p:cNvSpPr/>
            <p:nvPr/>
          </p:nvSpPr>
          <p:spPr>
            <a:xfrm rot="5400000">
              <a:off x="3302150" y="4552322"/>
              <a:ext cx="234000" cy="23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1" name="椭圆 290"/>
            <p:cNvSpPr/>
            <p:nvPr/>
          </p:nvSpPr>
          <p:spPr>
            <a:xfrm rot="5400000">
              <a:off x="3677199" y="4552322"/>
              <a:ext cx="234000" cy="23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椭圆 292"/>
            <p:cNvSpPr/>
            <p:nvPr/>
          </p:nvSpPr>
          <p:spPr>
            <a:xfrm rot="5400000">
              <a:off x="2927101" y="4552322"/>
              <a:ext cx="234000" cy="23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294"/>
          <p:cNvGrpSpPr/>
          <p:nvPr/>
        </p:nvGrpSpPr>
        <p:grpSpPr>
          <a:xfrm>
            <a:off x="2357422" y="3214686"/>
            <a:ext cx="1140198" cy="357190"/>
            <a:chOff x="2860298" y="4500570"/>
            <a:chExt cx="1140198" cy="357190"/>
          </a:xfrm>
        </p:grpSpPr>
        <p:sp>
          <p:nvSpPr>
            <p:cNvPr id="296" name="圆角矩形 295"/>
            <p:cNvSpPr/>
            <p:nvPr/>
          </p:nvSpPr>
          <p:spPr>
            <a:xfrm rot="5400000">
              <a:off x="3251802" y="4109066"/>
              <a:ext cx="357190" cy="1140198"/>
            </a:xfrm>
            <a:prstGeom prst="roundRect">
              <a:avLst/>
            </a:prstGeom>
            <a:noFill/>
            <a:ln>
              <a:solidFill>
                <a:srgbClr val="00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椭圆 296"/>
            <p:cNvSpPr/>
            <p:nvPr/>
          </p:nvSpPr>
          <p:spPr>
            <a:xfrm rot="5400000">
              <a:off x="3302150" y="4552322"/>
              <a:ext cx="234000" cy="23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椭圆 297"/>
            <p:cNvSpPr/>
            <p:nvPr/>
          </p:nvSpPr>
          <p:spPr>
            <a:xfrm rot="5400000">
              <a:off x="3677199" y="4552322"/>
              <a:ext cx="234000" cy="23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椭圆 298"/>
            <p:cNvSpPr/>
            <p:nvPr/>
          </p:nvSpPr>
          <p:spPr>
            <a:xfrm rot="5400000">
              <a:off x="2927101" y="4552322"/>
              <a:ext cx="234000" cy="23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299"/>
          <p:cNvGrpSpPr/>
          <p:nvPr/>
        </p:nvGrpSpPr>
        <p:grpSpPr>
          <a:xfrm>
            <a:off x="1000100" y="3214686"/>
            <a:ext cx="1140198" cy="357190"/>
            <a:chOff x="2860298" y="4500570"/>
            <a:chExt cx="1140198" cy="357190"/>
          </a:xfrm>
        </p:grpSpPr>
        <p:sp>
          <p:nvSpPr>
            <p:cNvPr id="301" name="圆角矩形 300"/>
            <p:cNvSpPr/>
            <p:nvPr/>
          </p:nvSpPr>
          <p:spPr>
            <a:xfrm rot="5400000">
              <a:off x="3251802" y="4109066"/>
              <a:ext cx="357190" cy="1140198"/>
            </a:xfrm>
            <a:prstGeom prst="roundRect">
              <a:avLst/>
            </a:prstGeom>
            <a:noFill/>
            <a:ln>
              <a:solidFill>
                <a:srgbClr val="00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2" name="椭圆 301"/>
            <p:cNvSpPr/>
            <p:nvPr/>
          </p:nvSpPr>
          <p:spPr>
            <a:xfrm rot="5400000">
              <a:off x="3302150" y="4552322"/>
              <a:ext cx="234000" cy="23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椭圆 302"/>
            <p:cNvSpPr/>
            <p:nvPr/>
          </p:nvSpPr>
          <p:spPr>
            <a:xfrm rot="5400000">
              <a:off x="3677199" y="4552322"/>
              <a:ext cx="234000" cy="23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椭圆 303"/>
            <p:cNvSpPr/>
            <p:nvPr/>
          </p:nvSpPr>
          <p:spPr>
            <a:xfrm rot="5400000">
              <a:off x="2927101" y="4552322"/>
              <a:ext cx="234000" cy="23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304"/>
          <p:cNvGrpSpPr/>
          <p:nvPr/>
        </p:nvGrpSpPr>
        <p:grpSpPr>
          <a:xfrm>
            <a:off x="1071538" y="3857628"/>
            <a:ext cx="1140198" cy="357190"/>
            <a:chOff x="2860298" y="4500570"/>
            <a:chExt cx="1140198" cy="357190"/>
          </a:xfrm>
        </p:grpSpPr>
        <p:sp>
          <p:nvSpPr>
            <p:cNvPr id="306" name="圆角矩形 305"/>
            <p:cNvSpPr/>
            <p:nvPr/>
          </p:nvSpPr>
          <p:spPr>
            <a:xfrm rot="5400000">
              <a:off x="3251802" y="4109066"/>
              <a:ext cx="357190" cy="1140198"/>
            </a:xfrm>
            <a:prstGeom prst="roundRect">
              <a:avLst/>
            </a:prstGeom>
            <a:noFill/>
            <a:ln>
              <a:solidFill>
                <a:srgbClr val="00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7" name="椭圆 306"/>
            <p:cNvSpPr/>
            <p:nvPr/>
          </p:nvSpPr>
          <p:spPr>
            <a:xfrm rot="5400000">
              <a:off x="3302150" y="4552322"/>
              <a:ext cx="234000" cy="234000"/>
            </a:xfrm>
            <a:prstGeom prst="ellipse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8" name="椭圆 307"/>
            <p:cNvSpPr/>
            <p:nvPr/>
          </p:nvSpPr>
          <p:spPr>
            <a:xfrm rot="5400000">
              <a:off x="3677199" y="4552322"/>
              <a:ext cx="234000" cy="234000"/>
            </a:xfrm>
            <a:prstGeom prst="ellipse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9" name="椭圆 308"/>
            <p:cNvSpPr/>
            <p:nvPr/>
          </p:nvSpPr>
          <p:spPr>
            <a:xfrm rot="5400000">
              <a:off x="2927101" y="4552322"/>
              <a:ext cx="234000" cy="234000"/>
            </a:xfrm>
            <a:prstGeom prst="ellipse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319"/>
          <p:cNvGrpSpPr/>
          <p:nvPr/>
        </p:nvGrpSpPr>
        <p:grpSpPr>
          <a:xfrm>
            <a:off x="1071538" y="4286256"/>
            <a:ext cx="1140198" cy="357190"/>
            <a:chOff x="2860298" y="4500570"/>
            <a:chExt cx="1140198" cy="357190"/>
          </a:xfrm>
        </p:grpSpPr>
        <p:sp>
          <p:nvSpPr>
            <p:cNvPr id="321" name="圆角矩形 320"/>
            <p:cNvSpPr/>
            <p:nvPr/>
          </p:nvSpPr>
          <p:spPr>
            <a:xfrm rot="5400000">
              <a:off x="3251802" y="4109066"/>
              <a:ext cx="357190" cy="1140198"/>
            </a:xfrm>
            <a:prstGeom prst="roundRect">
              <a:avLst/>
            </a:prstGeom>
            <a:noFill/>
            <a:ln>
              <a:solidFill>
                <a:srgbClr val="00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2" name="椭圆 321"/>
            <p:cNvSpPr/>
            <p:nvPr/>
          </p:nvSpPr>
          <p:spPr>
            <a:xfrm rot="5400000">
              <a:off x="3302150" y="4552322"/>
              <a:ext cx="234000" cy="234000"/>
            </a:xfrm>
            <a:prstGeom prst="ellipse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3" name="椭圆 322"/>
            <p:cNvSpPr/>
            <p:nvPr/>
          </p:nvSpPr>
          <p:spPr>
            <a:xfrm rot="5400000">
              <a:off x="3677199" y="4552322"/>
              <a:ext cx="234000" cy="234000"/>
            </a:xfrm>
            <a:prstGeom prst="ellipse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4" name="椭圆 323"/>
            <p:cNvSpPr/>
            <p:nvPr/>
          </p:nvSpPr>
          <p:spPr>
            <a:xfrm rot="5400000">
              <a:off x="2927101" y="4552322"/>
              <a:ext cx="234000" cy="234000"/>
            </a:xfrm>
            <a:prstGeom prst="ellipse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324"/>
          <p:cNvGrpSpPr/>
          <p:nvPr/>
        </p:nvGrpSpPr>
        <p:grpSpPr>
          <a:xfrm>
            <a:off x="1071538" y="4714884"/>
            <a:ext cx="1140198" cy="357190"/>
            <a:chOff x="2860298" y="4500570"/>
            <a:chExt cx="1140198" cy="357190"/>
          </a:xfrm>
        </p:grpSpPr>
        <p:sp>
          <p:nvSpPr>
            <p:cNvPr id="326" name="圆角矩形 325"/>
            <p:cNvSpPr/>
            <p:nvPr/>
          </p:nvSpPr>
          <p:spPr>
            <a:xfrm rot="5400000">
              <a:off x="3251802" y="4109066"/>
              <a:ext cx="357190" cy="1140198"/>
            </a:xfrm>
            <a:prstGeom prst="roundRect">
              <a:avLst/>
            </a:prstGeom>
            <a:noFill/>
            <a:ln>
              <a:solidFill>
                <a:srgbClr val="00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7" name="椭圆 326"/>
            <p:cNvSpPr/>
            <p:nvPr/>
          </p:nvSpPr>
          <p:spPr>
            <a:xfrm rot="5400000">
              <a:off x="3302150" y="4552322"/>
              <a:ext cx="234000" cy="234000"/>
            </a:xfrm>
            <a:prstGeom prst="ellipse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8" name="椭圆 327"/>
            <p:cNvSpPr/>
            <p:nvPr/>
          </p:nvSpPr>
          <p:spPr>
            <a:xfrm rot="5400000">
              <a:off x="3677199" y="4552322"/>
              <a:ext cx="234000" cy="234000"/>
            </a:xfrm>
            <a:prstGeom prst="ellipse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9" name="椭圆 328"/>
            <p:cNvSpPr/>
            <p:nvPr/>
          </p:nvSpPr>
          <p:spPr>
            <a:xfrm rot="5400000">
              <a:off x="2927101" y="4552322"/>
              <a:ext cx="234000" cy="234000"/>
            </a:xfrm>
            <a:prstGeom prst="ellipse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4" name="左中括号 113"/>
          <p:cNvSpPr/>
          <p:nvPr/>
        </p:nvSpPr>
        <p:spPr>
          <a:xfrm>
            <a:off x="928662" y="3929066"/>
            <a:ext cx="71438" cy="1143008"/>
          </a:xfrm>
          <a:prstGeom prst="leftBracket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左中括号 114"/>
          <p:cNvSpPr/>
          <p:nvPr/>
        </p:nvSpPr>
        <p:spPr>
          <a:xfrm rot="10800000">
            <a:off x="2285985" y="3929066"/>
            <a:ext cx="71438" cy="1143008"/>
          </a:xfrm>
          <a:prstGeom prst="leftBracket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48</Words>
  <PresentationFormat>全屏显示(4:3)</PresentationFormat>
  <Paragraphs>25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幻灯片 1</vt:lpstr>
      <vt:lpstr>幻灯片 2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fleture</dc:creator>
  <cp:lastModifiedBy>fletuire</cp:lastModifiedBy>
  <cp:revision>7</cp:revision>
  <dcterms:created xsi:type="dcterms:W3CDTF">2016-03-30T06:39:50Z</dcterms:created>
  <dcterms:modified xsi:type="dcterms:W3CDTF">2016-04-08T11:24:12Z</dcterms:modified>
</cp:coreProperties>
</file>