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Be </a:t>
            </a:r>
            <a:r>
              <a:rPr lang="nl-NL" dirty="0" err="1" smtClean="0"/>
              <a:t>the</a:t>
            </a:r>
            <a:r>
              <a:rPr lang="nl-NL" dirty="0" smtClean="0"/>
              <a:t> chef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Maxime de Lange</a:t>
            </a:r>
            <a:endParaRPr lang="nl-NL" dirty="0"/>
          </a:p>
        </p:txBody>
      </p:sp>
      <p:pic>
        <p:nvPicPr>
          <p:cNvPr id="7170" name="Picture 2" descr="2, chef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28" y="2404534"/>
            <a:ext cx="3387030" cy="338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86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Concept</a:t>
            </a:r>
            <a:endParaRPr lang="nl-NL" dirty="0"/>
          </a:p>
        </p:txBody>
      </p:sp>
      <p:pic>
        <p:nvPicPr>
          <p:cNvPr id="1026" name="Picture 2" descr="http://farm4.static.flickr.com/3421/3182492838_b1580fd4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73032"/>
            <a:ext cx="4165122" cy="312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umbs.dreamstime.com/x/unhappy-dieter-507115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473" y="4567848"/>
            <a:ext cx="3152195" cy="210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0.gstatic.com/images?q=tbn:ANd9GcRXZfQIzDRh9bkLjzFeB9_TfPw-JP1YaHhLRFhJELDHlXqDg-3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316" y="3926559"/>
            <a:ext cx="4125567" cy="274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adrenalfatiguesolution.com/wp-content/uploads/2014/03/job-stres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445" y="271920"/>
            <a:ext cx="4975438" cy="331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wn, thumb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647" y="2500240"/>
            <a:ext cx="2852669" cy="285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33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Concept</a:t>
            </a:r>
            <a:endParaRPr lang="nl-NL" dirty="0"/>
          </a:p>
        </p:txBody>
      </p:sp>
      <p:pic>
        <p:nvPicPr>
          <p:cNvPr id="2050" name="Picture 2" descr="call, device, iphone, mobile, phone, smartphone, vertica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48" y="2356945"/>
            <a:ext cx="3218690" cy="321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farm4.static.flickr.com/3421/3182492838_b1580fd4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84" y="1788553"/>
            <a:ext cx="2955703" cy="22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thumbs.dreamstime.com/x/unhappy-dieter-507115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978" y="502476"/>
            <a:ext cx="2756524" cy="183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rrow, lef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46368">
            <a:off x="3280848" y="306579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row, lef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85525">
            <a:off x="6308875" y="196061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encrypted-tbn0.gstatic.com/images?q=tbn:ANd9GcRXZfQIzDRh9bkLjzFeB9_TfPw-JP1YaHhLRFhJELDHlXqDg-3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316" y="3957850"/>
            <a:ext cx="4123800" cy="274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arrow, lef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20944">
            <a:off x="6499538" y="411529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adrenalfatiguesolution.com/wp-content/uploads/2014/03/job-stres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95" y="4537605"/>
            <a:ext cx="3380745" cy="225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rrow, lef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24307">
            <a:off x="3336518" y="462576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humb, up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599" y="3279982"/>
            <a:ext cx="982925" cy="98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Concept</a:t>
            </a:r>
            <a:endParaRPr lang="nl-NL" dirty="0"/>
          </a:p>
        </p:txBody>
      </p:sp>
      <p:pic>
        <p:nvPicPr>
          <p:cNvPr id="4" name="Picture 2" descr="call, device, iphone, mobile, phone, smartphone, vertica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971" y="2531512"/>
            <a:ext cx="3218690" cy="321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hef, food, restaurant, streamlin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65" y="196122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pple, food, fresh, frui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441" y="6096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oo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035" y="17608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ood, fork, kitchen, knife, meanicons, restaurant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386" y="4531004"/>
            <a:ext cx="6191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alcohol, drink, food, glass, glasses, win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141" y="353125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rrow, left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66668">
            <a:off x="2742241" y="248863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rrow, left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01316">
            <a:off x="3731172" y="138679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rrow, left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52933">
            <a:off x="6302365" y="161009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rrow, left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3626">
            <a:off x="6737393" y="351306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rrow, left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84264">
            <a:off x="2898526" y="429712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1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Doelgroep</a:t>
            </a:r>
            <a:endParaRPr lang="nl-NL" dirty="0"/>
          </a:p>
        </p:txBody>
      </p:sp>
      <p:pic>
        <p:nvPicPr>
          <p:cNvPr id="5122" name="Picture 2" descr="http://www.nobaraneh.com/wp-content/uploads/2013/10/%D8%A2%D8%B4%D9%BE%D8%B2%D8%AE%D8%A7%D9%86%D9%87-%D9%85%D8%B1%D8%AF%D9%86%D9%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678" y="1147831"/>
            <a:ext cx="47625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scrapetv.com/News/News%20Pages/usa/images-9/women-in-military-combat-roles-in-kitch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39" y="1540456"/>
            <a:ext cx="3095625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7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Applicatie</a:t>
            </a:r>
            <a:endParaRPr lang="nl-NL" dirty="0"/>
          </a:p>
        </p:txBody>
      </p:sp>
      <p:pic>
        <p:nvPicPr>
          <p:cNvPr id="3074" name="Picture 2" descr="http://www.canon.nl/Images/Android-logo_tcm16-123268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461383"/>
            <a:ext cx="2246171" cy="224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ree, on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506" y="4248834"/>
            <a:ext cx="2078745" cy="207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750" y="411542"/>
            <a:ext cx="4096756" cy="351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Applicatie</a:t>
            </a:r>
            <a:endParaRPr lang="nl-NL" dirty="0"/>
          </a:p>
        </p:txBody>
      </p:sp>
      <p:pic>
        <p:nvPicPr>
          <p:cNvPr id="6146" name="Picture 2" descr="http://vignette4.wikia.nocookie.net/oldschool-runescape/images/d/dc/Cooking_Level_up.png/revision/latest?cb=201304081818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25" y="4607353"/>
            <a:ext cx="6816674" cy="189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ta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26" y="1422152"/>
            <a:ext cx="1321047" cy="132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ta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473" y="1422152"/>
            <a:ext cx="1321047" cy="132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ta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520" y="1425483"/>
            <a:ext cx="1321047" cy="132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ta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25" y="2742952"/>
            <a:ext cx="1321047" cy="132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ta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053" y="1166969"/>
            <a:ext cx="1746276" cy="174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sta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378" y="1166968"/>
            <a:ext cx="1746276" cy="174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ta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18" y="2487769"/>
            <a:ext cx="1746276" cy="174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sta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043" y="2487768"/>
            <a:ext cx="1746276" cy="174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sta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053" y="2487769"/>
            <a:ext cx="1746276" cy="174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sta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378" y="2487768"/>
            <a:ext cx="1746276" cy="174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7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Applicatie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315" y="1930400"/>
            <a:ext cx="5666705" cy="3880773"/>
          </a:xfrm>
        </p:spPr>
        <p:txBody>
          <a:bodyPr/>
          <a:lstStyle/>
          <a:p>
            <a:endParaRPr lang="nl-NL" dirty="0" smtClean="0"/>
          </a:p>
          <a:p>
            <a:r>
              <a:rPr lang="nl-NL" dirty="0" smtClean="0"/>
              <a:t>Macaroni met </a:t>
            </a:r>
            <a:r>
              <a:rPr lang="nl-NL" dirty="0" err="1" smtClean="0"/>
              <a:t>spaanse</a:t>
            </a:r>
            <a:r>
              <a:rPr lang="nl-NL" dirty="0" smtClean="0"/>
              <a:t> pepers altijd +1!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Heerlijke gevulde paprika’s met rijst en gehakt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Tiramisu, maar dan TOTAAL anders!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Picture 2" descr="2, chef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1202981" cy="12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2, chef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3251200"/>
            <a:ext cx="1202981" cy="12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2, chef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2" y="4572000"/>
            <a:ext cx="1202981" cy="12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50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Makkelijk in gebruik</a:t>
            </a:r>
          </a:p>
          <a:p>
            <a:r>
              <a:rPr lang="nl-NL" dirty="0" smtClean="0"/>
              <a:t>Snel tussen neus en lippen door een recept opzoeken</a:t>
            </a:r>
          </a:p>
          <a:p>
            <a:r>
              <a:rPr lang="nl-NL" dirty="0" smtClean="0"/>
              <a:t>Weet wat je eet</a:t>
            </a:r>
          </a:p>
          <a:p>
            <a:r>
              <a:rPr lang="nl-NL" dirty="0" smtClean="0"/>
              <a:t>Eet gezond en gevarieerd</a:t>
            </a:r>
          </a:p>
          <a:p>
            <a:r>
              <a:rPr lang="nl-NL" dirty="0" smtClean="0"/>
              <a:t>Eet slim en slank</a:t>
            </a:r>
          </a:p>
          <a:p>
            <a:r>
              <a:rPr lang="nl-NL" dirty="0" smtClean="0"/>
              <a:t>Gepland eten</a:t>
            </a:r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Be </a:t>
            </a:r>
            <a:r>
              <a:rPr lang="nl-NL" dirty="0" err="1" smtClean="0"/>
              <a:t>the</a:t>
            </a:r>
            <a:r>
              <a:rPr lang="nl-NL" dirty="0" smtClean="0"/>
              <a:t> chef</a:t>
            </a:r>
            <a:endParaRPr lang="nl-NL" dirty="0"/>
          </a:p>
        </p:txBody>
      </p:sp>
      <p:pic>
        <p:nvPicPr>
          <p:cNvPr id="4" name="Picture 2" descr="2, chef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074" y="4849627"/>
            <a:ext cx="1421923" cy="142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3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65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Be the chef</vt:lpstr>
      <vt:lpstr>Concept</vt:lpstr>
      <vt:lpstr>Concept</vt:lpstr>
      <vt:lpstr>Concept</vt:lpstr>
      <vt:lpstr>Doelgroep</vt:lpstr>
      <vt:lpstr>Applicatie</vt:lpstr>
      <vt:lpstr>Applicatie</vt:lpstr>
      <vt:lpstr>Applicatie</vt:lpstr>
      <vt:lpstr>Conclusie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the chef</dc:title>
  <dc:creator>M. de Lange</dc:creator>
  <cp:lastModifiedBy>M. de Lange</cp:lastModifiedBy>
  <cp:revision>11</cp:revision>
  <dcterms:created xsi:type="dcterms:W3CDTF">2016-03-17T09:51:37Z</dcterms:created>
  <dcterms:modified xsi:type="dcterms:W3CDTF">2016-03-17T10:38:35Z</dcterms:modified>
</cp:coreProperties>
</file>