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Be </a:t>
            </a:r>
            <a:r>
              <a:rPr lang="nl-NL" dirty="0" err="1" smtClean="0"/>
              <a:t>the</a:t>
            </a:r>
            <a:r>
              <a:rPr lang="nl-NL" dirty="0" smtClean="0"/>
              <a:t> chef</a:t>
            </a:r>
            <a:endParaRPr lang="nl-NL" dirty="0"/>
          </a:p>
        </p:txBody>
      </p:sp>
      <p:pic>
        <p:nvPicPr>
          <p:cNvPr id="4" name="Picture 2" descr="2, chef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393" y="3905711"/>
            <a:ext cx="2775285" cy="277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5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Lokaal</a:t>
            </a:r>
            <a:endParaRPr lang="nl-NL" dirty="0"/>
          </a:p>
        </p:txBody>
      </p:sp>
      <p:pic>
        <p:nvPicPr>
          <p:cNvPr id="1026" name="Picture 2" descr="cross, delete, remov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592" y="202685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all, device, iphone, mobile, phone, smartphone, vertica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47" y="3062418"/>
            <a:ext cx="3218690" cy="321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all, device, iphone, mobile, phone, smartphone, vertica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110" y="3112701"/>
            <a:ext cx="3218690" cy="321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eck, done, o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135" y="2160201"/>
            <a:ext cx="12192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ud, databas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612" y="40880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base, from, remov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592" y="430746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tabase, download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855" y="430746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14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r>
              <a:rPr lang="nl-NL" dirty="0" smtClean="0"/>
              <a:t> componenten</a:t>
            </a:r>
            <a:endParaRPr lang="nl-NL" dirty="0"/>
          </a:p>
        </p:txBody>
      </p:sp>
      <p:pic>
        <p:nvPicPr>
          <p:cNvPr id="2050" name="Picture 2" descr="evernote, flat-icon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52" y="3643760"/>
            <a:ext cx="10477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lat-icons, github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64" y="3668825"/>
            <a:ext cx="10477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ddress, boo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69" y="355803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astfood, food, meal, outline, pizza, strok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44" y="355803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ood, fruit, meal, sweet, vegetable, watermelo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799" y="347231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5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83" y="2256486"/>
            <a:ext cx="2360993" cy="42273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668" y="2256486"/>
            <a:ext cx="2360993" cy="4238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854" y="2256486"/>
            <a:ext cx="2401039" cy="41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97" y="2251186"/>
            <a:ext cx="2298007" cy="3981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863" y="2251186"/>
            <a:ext cx="2326366" cy="4126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251" y="2251186"/>
            <a:ext cx="2372173" cy="41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54</TotalTime>
  <Words>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Banded</vt:lpstr>
      <vt:lpstr>Be the chef</vt:lpstr>
      <vt:lpstr>Lokaal</vt:lpstr>
      <vt:lpstr>Layout componenten</vt:lpstr>
      <vt:lpstr>Layout</vt:lpstr>
      <vt:lpstr>Layout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the chef</dc:title>
  <dc:creator>M. de Lange</dc:creator>
  <cp:lastModifiedBy>M. de Lange</cp:lastModifiedBy>
  <cp:revision>8</cp:revision>
  <dcterms:created xsi:type="dcterms:W3CDTF">2016-03-31T08:03:15Z</dcterms:created>
  <dcterms:modified xsi:type="dcterms:W3CDTF">2016-03-31T08:57:20Z</dcterms:modified>
</cp:coreProperties>
</file>