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  <a:srgbClr val="80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200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8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7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1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3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8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AE89-BCFC-48DF-AAC2-B1F0D1084DC8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56C9-27C1-4B7A-997B-4481D0D8D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0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A20312-04C9-457E-BE1F-242216E6F810}"/>
              </a:ext>
            </a:extLst>
          </p:cNvPr>
          <p:cNvSpPr/>
          <p:nvPr/>
        </p:nvSpPr>
        <p:spPr>
          <a:xfrm>
            <a:off x="0" y="738286"/>
            <a:ext cx="9144000" cy="5430416"/>
          </a:xfrm>
          <a:prstGeom prst="rect">
            <a:avLst/>
          </a:prstGeom>
          <a:solidFill>
            <a:srgbClr val="80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31A136-75C4-43DF-A92B-CC8BB57B07A6}"/>
              </a:ext>
            </a:extLst>
          </p:cNvPr>
          <p:cNvSpPr/>
          <p:nvPr/>
        </p:nvSpPr>
        <p:spPr>
          <a:xfrm>
            <a:off x="943762" y="1499008"/>
            <a:ext cx="540000" cy="540000"/>
          </a:xfrm>
          <a:prstGeom prst="round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/>
          </a:p>
        </p:txBody>
      </p:sp>
      <p:sp>
        <p:nvSpPr>
          <p:cNvPr id="8" name="流程圖: 結束點 7">
            <a:extLst>
              <a:ext uri="{FF2B5EF4-FFF2-40B4-BE49-F238E27FC236}">
                <a16:creationId xmlns:a16="http://schemas.microsoft.com/office/drawing/2014/main" id="{8EE65F8E-2F18-4652-A762-AA0CBC137017}"/>
              </a:ext>
            </a:extLst>
          </p:cNvPr>
          <p:cNvSpPr/>
          <p:nvPr/>
        </p:nvSpPr>
        <p:spPr>
          <a:xfrm rot="18786365">
            <a:off x="981312" y="1744018"/>
            <a:ext cx="384888" cy="130344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23E0AD-75A3-4CEB-8B11-DF8048F10557}"/>
              </a:ext>
            </a:extLst>
          </p:cNvPr>
          <p:cNvSpPr/>
          <p:nvPr/>
        </p:nvSpPr>
        <p:spPr>
          <a:xfrm>
            <a:off x="1164598" y="1547391"/>
            <a:ext cx="260147" cy="268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流程圖: 結束點 10">
            <a:extLst>
              <a:ext uri="{FF2B5EF4-FFF2-40B4-BE49-F238E27FC236}">
                <a16:creationId xmlns:a16="http://schemas.microsoft.com/office/drawing/2014/main" id="{2ECA6DA3-18BF-4D87-BF7D-31FAAD86A58C}"/>
              </a:ext>
            </a:extLst>
          </p:cNvPr>
          <p:cNvSpPr/>
          <p:nvPr/>
        </p:nvSpPr>
        <p:spPr>
          <a:xfrm rot="18786365">
            <a:off x="1241753" y="1580536"/>
            <a:ext cx="190696" cy="112052"/>
          </a:xfrm>
          <a:prstGeom prst="flowChartTerminator">
            <a:avLst/>
          </a:prstGeom>
          <a:solidFill>
            <a:srgbClr val="80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45343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73828C-0D0F-491A-9D3B-51A91171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99" y="419100"/>
            <a:ext cx="7195542" cy="60198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C264BF-9372-4B69-ACBB-5A0E5E8866D2}"/>
              </a:ext>
            </a:extLst>
          </p:cNvPr>
          <p:cNvCxnSpPr>
            <a:cxnSpLocks/>
          </p:cNvCxnSpPr>
          <p:nvPr/>
        </p:nvCxnSpPr>
        <p:spPr>
          <a:xfrm>
            <a:off x="6177975" y="3347720"/>
            <a:ext cx="1028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E529828-1018-4E73-8CC4-DEB08B861605}"/>
              </a:ext>
            </a:extLst>
          </p:cNvPr>
          <p:cNvCxnSpPr>
            <a:cxnSpLocks/>
          </p:cNvCxnSpPr>
          <p:nvPr/>
        </p:nvCxnSpPr>
        <p:spPr>
          <a:xfrm flipV="1">
            <a:off x="7385745" y="3092450"/>
            <a:ext cx="0" cy="749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0D6097-F6E3-415E-92C7-06773F414D03}"/>
              </a:ext>
            </a:extLst>
          </p:cNvPr>
          <p:cNvCxnSpPr>
            <a:cxnSpLocks/>
          </p:cNvCxnSpPr>
          <p:nvPr/>
        </p:nvCxnSpPr>
        <p:spPr>
          <a:xfrm flipV="1">
            <a:off x="1505645" y="3136900"/>
            <a:ext cx="0" cy="13538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694000D-FEC5-4472-B8D4-7464B92B6EFF}"/>
              </a:ext>
            </a:extLst>
          </p:cNvPr>
          <p:cNvCxnSpPr>
            <a:cxnSpLocks/>
          </p:cNvCxnSpPr>
          <p:nvPr/>
        </p:nvCxnSpPr>
        <p:spPr>
          <a:xfrm flipV="1">
            <a:off x="1505645" y="3467100"/>
            <a:ext cx="5857180" cy="44450"/>
          </a:xfrm>
          <a:prstGeom prst="straightConnector1">
            <a:avLst/>
          </a:prstGeom>
          <a:ln w="190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48153E4-5E10-46F6-9811-3C3B67C3FD66}"/>
              </a:ext>
            </a:extLst>
          </p:cNvPr>
          <p:cNvCxnSpPr>
            <a:cxnSpLocks/>
          </p:cNvCxnSpPr>
          <p:nvPr/>
        </p:nvCxnSpPr>
        <p:spPr>
          <a:xfrm>
            <a:off x="6185595" y="3583940"/>
            <a:ext cx="1028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5DC461F-04A6-47A4-A11A-90105971AF88}"/>
              </a:ext>
            </a:extLst>
          </p:cNvPr>
          <p:cNvCxnSpPr>
            <a:cxnSpLocks/>
          </p:cNvCxnSpPr>
          <p:nvPr/>
        </p:nvCxnSpPr>
        <p:spPr>
          <a:xfrm>
            <a:off x="1813045" y="3238500"/>
            <a:ext cx="23322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9CCF96A-8DFD-45E1-B5B2-FC8A8F3A329E}"/>
              </a:ext>
            </a:extLst>
          </p:cNvPr>
          <p:cNvCxnSpPr>
            <a:cxnSpLocks/>
          </p:cNvCxnSpPr>
          <p:nvPr/>
        </p:nvCxnSpPr>
        <p:spPr>
          <a:xfrm>
            <a:off x="1889245" y="3238500"/>
            <a:ext cx="22560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ADF412C-4A0D-4200-B602-64637292108E}"/>
              </a:ext>
            </a:extLst>
          </p:cNvPr>
          <p:cNvCxnSpPr>
            <a:cxnSpLocks/>
          </p:cNvCxnSpPr>
          <p:nvPr/>
        </p:nvCxnSpPr>
        <p:spPr>
          <a:xfrm>
            <a:off x="1835905" y="3741420"/>
            <a:ext cx="23246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7FB5298-F10B-492F-98EF-D0DB733CE2B9}"/>
              </a:ext>
            </a:extLst>
          </p:cNvPr>
          <p:cNvCxnSpPr>
            <a:cxnSpLocks/>
          </p:cNvCxnSpPr>
          <p:nvPr/>
        </p:nvCxnSpPr>
        <p:spPr>
          <a:xfrm flipV="1">
            <a:off x="4779705" y="3741420"/>
            <a:ext cx="0" cy="749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D50F181-DDB1-4A00-A100-DF4F08C7CCF8}"/>
              </a:ext>
            </a:extLst>
          </p:cNvPr>
          <p:cNvCxnSpPr>
            <a:cxnSpLocks/>
          </p:cNvCxnSpPr>
          <p:nvPr/>
        </p:nvCxnSpPr>
        <p:spPr>
          <a:xfrm flipV="1">
            <a:off x="4779705" y="2466340"/>
            <a:ext cx="0" cy="749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930BE34-AC03-49FE-A6D2-ABBA7E511969}"/>
              </a:ext>
            </a:extLst>
          </p:cNvPr>
          <p:cNvCxnSpPr>
            <a:cxnSpLocks/>
          </p:cNvCxnSpPr>
          <p:nvPr/>
        </p:nvCxnSpPr>
        <p:spPr>
          <a:xfrm>
            <a:off x="1520945" y="4160520"/>
            <a:ext cx="3258760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AE158BB-AC17-464F-AD6D-03B9E520C239}"/>
              </a:ext>
            </a:extLst>
          </p:cNvPr>
          <p:cNvCxnSpPr>
            <a:cxnSpLocks/>
          </p:cNvCxnSpPr>
          <p:nvPr/>
        </p:nvCxnSpPr>
        <p:spPr>
          <a:xfrm>
            <a:off x="6716802" y="2856865"/>
            <a:ext cx="0" cy="471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5F9979-54EF-4218-A3DE-DB107CF73C7A}"/>
              </a:ext>
            </a:extLst>
          </p:cNvPr>
          <p:cNvCxnSpPr>
            <a:cxnSpLocks/>
          </p:cNvCxnSpPr>
          <p:nvPr/>
        </p:nvCxnSpPr>
        <p:spPr>
          <a:xfrm flipV="1">
            <a:off x="6732042" y="3573145"/>
            <a:ext cx="0" cy="436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9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73828C-0D0F-491A-9D3B-51A91171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99" y="419100"/>
            <a:ext cx="7195542" cy="60198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C264BF-9372-4B69-ACBB-5A0E5E8866D2}"/>
              </a:ext>
            </a:extLst>
          </p:cNvPr>
          <p:cNvCxnSpPr>
            <a:cxnSpLocks/>
          </p:cNvCxnSpPr>
          <p:nvPr/>
        </p:nvCxnSpPr>
        <p:spPr>
          <a:xfrm>
            <a:off x="6177975" y="3347720"/>
            <a:ext cx="1028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E529828-1018-4E73-8CC4-DEB08B861605}"/>
              </a:ext>
            </a:extLst>
          </p:cNvPr>
          <p:cNvCxnSpPr>
            <a:cxnSpLocks/>
          </p:cNvCxnSpPr>
          <p:nvPr/>
        </p:nvCxnSpPr>
        <p:spPr>
          <a:xfrm flipV="1">
            <a:off x="7385745" y="3092450"/>
            <a:ext cx="0" cy="749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70D6097-F6E3-415E-92C7-06773F414D03}"/>
              </a:ext>
            </a:extLst>
          </p:cNvPr>
          <p:cNvCxnSpPr>
            <a:cxnSpLocks/>
          </p:cNvCxnSpPr>
          <p:nvPr/>
        </p:nvCxnSpPr>
        <p:spPr>
          <a:xfrm flipV="1">
            <a:off x="1505645" y="3136900"/>
            <a:ext cx="0" cy="7048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694000D-FEC5-4472-B8D4-7464B92B6EFF}"/>
              </a:ext>
            </a:extLst>
          </p:cNvPr>
          <p:cNvCxnSpPr>
            <a:cxnSpLocks/>
          </p:cNvCxnSpPr>
          <p:nvPr/>
        </p:nvCxnSpPr>
        <p:spPr>
          <a:xfrm flipV="1">
            <a:off x="1505645" y="3467100"/>
            <a:ext cx="5857180" cy="44450"/>
          </a:xfrm>
          <a:prstGeom prst="straightConnector1">
            <a:avLst/>
          </a:prstGeom>
          <a:ln w="190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48153E4-5E10-46F6-9811-3C3B67C3FD66}"/>
              </a:ext>
            </a:extLst>
          </p:cNvPr>
          <p:cNvCxnSpPr>
            <a:cxnSpLocks/>
          </p:cNvCxnSpPr>
          <p:nvPr/>
        </p:nvCxnSpPr>
        <p:spPr>
          <a:xfrm>
            <a:off x="6185595" y="3583940"/>
            <a:ext cx="1028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5DC461F-04A6-47A4-A11A-90105971AF88}"/>
              </a:ext>
            </a:extLst>
          </p:cNvPr>
          <p:cNvCxnSpPr>
            <a:cxnSpLocks/>
          </p:cNvCxnSpPr>
          <p:nvPr/>
        </p:nvCxnSpPr>
        <p:spPr>
          <a:xfrm>
            <a:off x="1813045" y="3238500"/>
            <a:ext cx="23322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9CCF96A-8DFD-45E1-B5B2-FC8A8F3A329E}"/>
              </a:ext>
            </a:extLst>
          </p:cNvPr>
          <p:cNvCxnSpPr>
            <a:cxnSpLocks/>
          </p:cNvCxnSpPr>
          <p:nvPr/>
        </p:nvCxnSpPr>
        <p:spPr>
          <a:xfrm>
            <a:off x="1889245" y="3238500"/>
            <a:ext cx="22560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ADF412C-4A0D-4200-B602-64637292108E}"/>
              </a:ext>
            </a:extLst>
          </p:cNvPr>
          <p:cNvCxnSpPr>
            <a:cxnSpLocks/>
          </p:cNvCxnSpPr>
          <p:nvPr/>
        </p:nvCxnSpPr>
        <p:spPr>
          <a:xfrm>
            <a:off x="1835905" y="3741420"/>
            <a:ext cx="23246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AE158BB-AC17-464F-AD6D-03B9E520C239}"/>
              </a:ext>
            </a:extLst>
          </p:cNvPr>
          <p:cNvCxnSpPr>
            <a:cxnSpLocks/>
          </p:cNvCxnSpPr>
          <p:nvPr/>
        </p:nvCxnSpPr>
        <p:spPr>
          <a:xfrm>
            <a:off x="3112542" y="2767330"/>
            <a:ext cx="0" cy="471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5F9979-54EF-4218-A3DE-DB107CF73C7A}"/>
              </a:ext>
            </a:extLst>
          </p:cNvPr>
          <p:cNvCxnSpPr>
            <a:cxnSpLocks/>
          </p:cNvCxnSpPr>
          <p:nvPr/>
        </p:nvCxnSpPr>
        <p:spPr>
          <a:xfrm flipV="1">
            <a:off x="3112542" y="3741420"/>
            <a:ext cx="0" cy="436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7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B29C7BD-57B6-4B72-86AD-B8D348DE5694}"/>
              </a:ext>
            </a:extLst>
          </p:cNvPr>
          <p:cNvSpPr/>
          <p:nvPr/>
        </p:nvSpPr>
        <p:spPr>
          <a:xfrm>
            <a:off x="0" y="-589935"/>
            <a:ext cx="9144000" cy="8200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D3CD346-1DFE-4C1C-BD90-70B68B855699}"/>
              </a:ext>
            </a:extLst>
          </p:cNvPr>
          <p:cNvGrpSpPr/>
          <p:nvPr/>
        </p:nvGrpSpPr>
        <p:grpSpPr>
          <a:xfrm>
            <a:off x="1488771" y="840307"/>
            <a:ext cx="1080000" cy="1080000"/>
            <a:chOff x="1607820" y="1181100"/>
            <a:chExt cx="1080000" cy="10800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21E54C2-D6EC-4A28-841C-EE45D838D44C}"/>
                </a:ext>
              </a:extLst>
            </p:cNvPr>
            <p:cNvSpPr/>
            <p:nvPr/>
          </p:nvSpPr>
          <p:spPr>
            <a:xfrm>
              <a:off x="1607820" y="1181100"/>
              <a:ext cx="108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41D6A4-0FB6-4D5E-A723-697E994EE0B9}"/>
                </a:ext>
              </a:extLst>
            </p:cNvPr>
            <p:cNvSpPr/>
            <p:nvPr/>
          </p:nvSpPr>
          <p:spPr>
            <a:xfrm>
              <a:off x="1775460" y="1637280"/>
              <a:ext cx="754380" cy="16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D4786D-E5FB-43A6-8C36-DCB38E344925}"/>
                </a:ext>
              </a:extLst>
            </p:cNvPr>
            <p:cNvSpPr/>
            <p:nvPr/>
          </p:nvSpPr>
          <p:spPr>
            <a:xfrm rot="5400000">
              <a:off x="1770630" y="1637280"/>
              <a:ext cx="754380" cy="16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4245AE1-14C6-4FE7-AF0D-3FB2199DB91B}"/>
              </a:ext>
            </a:extLst>
          </p:cNvPr>
          <p:cNvGrpSpPr/>
          <p:nvPr/>
        </p:nvGrpSpPr>
        <p:grpSpPr>
          <a:xfrm>
            <a:off x="1491480" y="2247900"/>
            <a:ext cx="1080000" cy="1080000"/>
            <a:chOff x="2855460" y="1181100"/>
            <a:chExt cx="1080000" cy="108000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69C1E10-BDDD-4779-A214-6B32EDF4C006}"/>
                </a:ext>
              </a:extLst>
            </p:cNvPr>
            <p:cNvSpPr/>
            <p:nvPr/>
          </p:nvSpPr>
          <p:spPr>
            <a:xfrm>
              <a:off x="2855460" y="1181100"/>
              <a:ext cx="1080000" cy="108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3B237C29-99B7-40AA-99B1-9C72C48C3196}"/>
                </a:ext>
              </a:extLst>
            </p:cNvPr>
            <p:cNvGrpSpPr/>
            <p:nvPr/>
          </p:nvGrpSpPr>
          <p:grpSpPr>
            <a:xfrm rot="2803911">
              <a:off x="3023100" y="1343910"/>
              <a:ext cx="754380" cy="754380"/>
              <a:chOff x="3023100" y="1343910"/>
              <a:chExt cx="754380" cy="75438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8D4827-F67B-4BD5-9F98-03D2B74689F4}"/>
                  </a:ext>
                </a:extLst>
              </p:cNvPr>
              <p:cNvSpPr/>
              <p:nvPr/>
            </p:nvSpPr>
            <p:spPr>
              <a:xfrm>
                <a:off x="3023100" y="1637280"/>
                <a:ext cx="754380" cy="167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DB04729-574B-451D-B1FA-2CC788471195}"/>
                  </a:ext>
                </a:extLst>
              </p:cNvPr>
              <p:cNvSpPr/>
              <p:nvPr/>
            </p:nvSpPr>
            <p:spPr>
              <a:xfrm rot="5400000">
                <a:off x="3018270" y="1637280"/>
                <a:ext cx="754380" cy="167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2FDB7BE-1664-40A5-A631-D67EA7D6A919}"/>
              </a:ext>
            </a:extLst>
          </p:cNvPr>
          <p:cNvGrpSpPr/>
          <p:nvPr/>
        </p:nvGrpSpPr>
        <p:grpSpPr>
          <a:xfrm>
            <a:off x="2733851" y="2247900"/>
            <a:ext cx="1080000" cy="1080000"/>
            <a:chOff x="4097831" y="1181100"/>
            <a:chExt cx="1080000" cy="108000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B7BD89C-84C4-4A82-981C-51589C899342}"/>
                </a:ext>
              </a:extLst>
            </p:cNvPr>
            <p:cNvSpPr/>
            <p:nvPr/>
          </p:nvSpPr>
          <p:spPr>
            <a:xfrm>
              <a:off x="4097831" y="1181100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2F659E7-2D78-468E-BD30-A4C992FBE9D5}"/>
                </a:ext>
              </a:extLst>
            </p:cNvPr>
            <p:cNvSpPr/>
            <p:nvPr/>
          </p:nvSpPr>
          <p:spPr>
            <a:xfrm>
              <a:off x="4313831" y="1429583"/>
              <a:ext cx="648000" cy="57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2038E9E-DEA9-43F7-AA83-3D6FF2C9B0CB}"/>
              </a:ext>
            </a:extLst>
          </p:cNvPr>
          <p:cNvGrpSpPr/>
          <p:nvPr/>
        </p:nvGrpSpPr>
        <p:grpSpPr>
          <a:xfrm>
            <a:off x="4003453" y="2247900"/>
            <a:ext cx="1080000" cy="1080000"/>
            <a:chOff x="5367433" y="1181100"/>
            <a:chExt cx="1080000" cy="1080000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B17CD63-9955-45AD-AF46-DBA773F49CE5}"/>
                </a:ext>
              </a:extLst>
            </p:cNvPr>
            <p:cNvSpPr/>
            <p:nvPr/>
          </p:nvSpPr>
          <p:spPr>
            <a:xfrm>
              <a:off x="5367433" y="1181100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B47187D5-69D8-4D8D-8346-D14CEBAD15D8}"/>
                </a:ext>
              </a:extLst>
            </p:cNvPr>
            <p:cNvSpPr/>
            <p:nvPr/>
          </p:nvSpPr>
          <p:spPr>
            <a:xfrm rot="10800000">
              <a:off x="5583433" y="1444823"/>
              <a:ext cx="648000" cy="57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7A4DBC9-7E13-46F0-A820-BDAC8C0708D5}"/>
              </a:ext>
            </a:extLst>
          </p:cNvPr>
          <p:cNvGrpSpPr/>
          <p:nvPr/>
        </p:nvGrpSpPr>
        <p:grpSpPr>
          <a:xfrm>
            <a:off x="5273055" y="2247900"/>
            <a:ext cx="1080000" cy="1080000"/>
            <a:chOff x="6637035" y="1181100"/>
            <a:chExt cx="1080000" cy="1080000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9F1C6BE7-7880-431D-B918-D8B9D3A1CAD4}"/>
                </a:ext>
              </a:extLst>
            </p:cNvPr>
            <p:cNvSpPr/>
            <p:nvPr/>
          </p:nvSpPr>
          <p:spPr>
            <a:xfrm>
              <a:off x="6637035" y="1181100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流程圖: 結束點 18">
              <a:extLst>
                <a:ext uri="{FF2B5EF4-FFF2-40B4-BE49-F238E27FC236}">
                  <a16:creationId xmlns:a16="http://schemas.microsoft.com/office/drawing/2014/main" id="{D54FFF0A-3D0B-4885-88D7-3E50189E3B30}"/>
                </a:ext>
              </a:extLst>
            </p:cNvPr>
            <p:cNvSpPr/>
            <p:nvPr/>
          </p:nvSpPr>
          <p:spPr>
            <a:xfrm rot="18400942">
              <a:off x="6944097" y="1435338"/>
              <a:ext cx="702883" cy="2925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結束點 19">
              <a:extLst>
                <a:ext uri="{FF2B5EF4-FFF2-40B4-BE49-F238E27FC236}">
                  <a16:creationId xmlns:a16="http://schemas.microsoft.com/office/drawing/2014/main" id="{FE6DD2A5-8D40-4E72-8529-86C3E1BFF10E}"/>
                </a:ext>
              </a:extLst>
            </p:cNvPr>
            <p:cNvSpPr/>
            <p:nvPr/>
          </p:nvSpPr>
          <p:spPr>
            <a:xfrm rot="18400942">
              <a:off x="6701043" y="1713184"/>
              <a:ext cx="822344" cy="229202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D929C2B-CF35-4D39-B7CA-C1FA5164F993}"/>
                </a:ext>
              </a:extLst>
            </p:cNvPr>
            <p:cNvSpPr/>
            <p:nvPr/>
          </p:nvSpPr>
          <p:spPr>
            <a:xfrm rot="2203236">
              <a:off x="6931338" y="1777358"/>
              <a:ext cx="419223" cy="66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流程圖: 結束點 22">
              <a:extLst>
                <a:ext uri="{FF2B5EF4-FFF2-40B4-BE49-F238E27FC236}">
                  <a16:creationId xmlns:a16="http://schemas.microsoft.com/office/drawing/2014/main" id="{97CE7C55-3518-4699-BB02-3D2E3496D818}"/>
                </a:ext>
              </a:extLst>
            </p:cNvPr>
            <p:cNvSpPr/>
            <p:nvPr/>
          </p:nvSpPr>
          <p:spPr>
            <a:xfrm rot="18400942">
              <a:off x="7282707" y="1662290"/>
              <a:ext cx="393825" cy="45719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結束點 24">
              <a:extLst>
                <a:ext uri="{FF2B5EF4-FFF2-40B4-BE49-F238E27FC236}">
                  <a16:creationId xmlns:a16="http://schemas.microsoft.com/office/drawing/2014/main" id="{177EB84E-00BA-4382-A470-E47F877A00C4}"/>
                </a:ext>
              </a:extLst>
            </p:cNvPr>
            <p:cNvSpPr/>
            <p:nvPr/>
          </p:nvSpPr>
          <p:spPr>
            <a:xfrm rot="18400942">
              <a:off x="6733103" y="2030773"/>
              <a:ext cx="393825" cy="45719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7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0</Words>
  <Application>Microsoft Office PowerPoint</Application>
  <PresentationFormat>如螢幕大小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Felix Sun</dc:creator>
  <cp:lastModifiedBy>Felix Sun</cp:lastModifiedBy>
  <cp:revision>10</cp:revision>
  <dcterms:created xsi:type="dcterms:W3CDTF">2019-01-03T14:41:17Z</dcterms:created>
  <dcterms:modified xsi:type="dcterms:W3CDTF">2019-01-03T23:11:00Z</dcterms:modified>
</cp:coreProperties>
</file>