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6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o_que_e_o_mysql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smtClean="0"/>
              <a:t>SQL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i="1" dirty="0" err="1"/>
              <a:t>Structured</a:t>
            </a:r>
            <a:r>
              <a:rPr lang="pt-BR" i="1" dirty="0"/>
              <a:t> Query </a:t>
            </a:r>
            <a:r>
              <a:rPr lang="pt-BR" i="1" dirty="0" err="1" smtClean="0"/>
              <a:t>Language</a:t>
            </a:r>
            <a:endParaRPr lang="pt-BR" i="1" dirty="0" smtClean="0"/>
          </a:p>
          <a:p>
            <a:r>
              <a:rPr lang="pt-BR" i="1" dirty="0" smtClean="0"/>
              <a:t>Linguagem de consulta estruturada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0036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SQL é sigla inglesa de “</a:t>
            </a:r>
            <a:r>
              <a:rPr lang="pt-BR" i="1" dirty="0" err="1"/>
              <a:t>Structured</a:t>
            </a:r>
            <a:r>
              <a:rPr lang="pt-BR" i="1" dirty="0"/>
              <a:t> Query </a:t>
            </a:r>
            <a:r>
              <a:rPr lang="pt-BR" i="1" dirty="0" err="1"/>
              <a:t>Language</a:t>
            </a:r>
            <a:r>
              <a:rPr lang="pt-BR" dirty="0"/>
              <a:t>” que significa, em Português, Linguagem de Consulta Estruturada, uma linguagem padrão de gerenciamento de dados que interage com os principais bancos de dados baseados no modelo relacional.</a:t>
            </a:r>
          </a:p>
          <a:p>
            <a:r>
              <a:rPr lang="pt-BR" dirty="0"/>
              <a:t>Alguns dos principais sistemas que utilizam SQL são: MySQL, Oracle, </a:t>
            </a:r>
            <a:r>
              <a:rPr lang="pt-BR" dirty="0" err="1"/>
              <a:t>Firebird</a:t>
            </a:r>
            <a:r>
              <a:rPr lang="pt-BR" dirty="0"/>
              <a:t>, Microsoft Access, </a:t>
            </a:r>
            <a:r>
              <a:rPr lang="pt-BR" dirty="0" err="1"/>
              <a:t>PostgreSQL</a:t>
            </a:r>
            <a:r>
              <a:rPr lang="pt-BR" dirty="0"/>
              <a:t> (código aberto), HSQLDB (código aberto e escrito em Java).</a:t>
            </a:r>
          </a:p>
          <a:p>
            <a:r>
              <a:rPr lang="pt-BR" dirty="0"/>
              <a:t>A linguagem SQL surgiu em 1974 e foi desenvolvida nos laboratórios da IBM como interface para o Sistema Gerenciador de Banco de Dados Relacional (SGBDR) denominado SYSTEM R. Esse sistema foi criado com base em um artigo de 1970 escrito por Edgar F. </a:t>
            </a:r>
            <a:r>
              <a:rPr lang="pt-BR" dirty="0" err="1"/>
              <a:t>Codd</a:t>
            </a:r>
            <a:r>
              <a:rPr lang="pt-BR" dirty="0"/>
              <a:t>.</a:t>
            </a:r>
          </a:p>
          <a:p>
            <a:r>
              <a:rPr lang="pt-BR" dirty="0"/>
              <a:t>Outras linguagens do gênero surgiram, mas a SQL tornou-se a mais utilizada. A criação de um padrão para a SQL foi realizada em 1986 pelo </a:t>
            </a:r>
            <a:r>
              <a:rPr lang="pt-BR" i="1" dirty="0"/>
              <a:t>American </a:t>
            </a:r>
            <a:r>
              <a:rPr lang="pt-BR" i="1" dirty="0" err="1"/>
              <a:t>National</a:t>
            </a:r>
            <a:r>
              <a:rPr lang="pt-BR" i="1" dirty="0"/>
              <a:t> Standard </a:t>
            </a:r>
            <a:r>
              <a:rPr lang="pt-BR" i="1" dirty="0" err="1"/>
              <a:t>Institute</a:t>
            </a:r>
            <a:r>
              <a:rPr lang="pt-BR" dirty="0"/>
              <a:t> (ANSI) e em 1987 pela </a:t>
            </a:r>
            <a:r>
              <a:rPr lang="pt-BR" i="1" dirty="0" err="1"/>
              <a:t>International</a:t>
            </a:r>
            <a:r>
              <a:rPr lang="pt-BR" i="1" dirty="0"/>
              <a:t> </a:t>
            </a:r>
            <a:r>
              <a:rPr lang="pt-BR" i="1" dirty="0" err="1"/>
              <a:t>Organization</a:t>
            </a:r>
            <a:r>
              <a:rPr lang="pt-BR" i="1" dirty="0"/>
              <a:t> for Standards</a:t>
            </a:r>
            <a:r>
              <a:rPr lang="pt-BR" dirty="0"/>
              <a:t> (ISO).</a:t>
            </a:r>
          </a:p>
          <a:p>
            <a:r>
              <a:rPr lang="pt-BR" dirty="0"/>
              <a:t>SQL é uma linguagem essencialmente declarativa. Isso significa que o programador necessita apenas indicar qual o objetivo pretendido para que seja executado pelo SGBDR.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SQL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2284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DDL – DATA DEFINITION LANGUAGE / LINGUAGEM DE DEFINICAÇÃO DE DADOS;</a:t>
            </a:r>
          </a:p>
          <a:p>
            <a:r>
              <a:rPr lang="pt-BR" dirty="0" smtClean="0"/>
              <a:t>DML – DATA MANIPULATION LANGUAGE / LINGUAGEM DE MANIPULAÇÃO DE DADOS;</a:t>
            </a:r>
          </a:p>
          <a:p>
            <a:r>
              <a:rPr lang="pt-BR" dirty="0" smtClean="0"/>
              <a:t>DCL – DATA CONTROL LANGUAGE / LINGUAGEM DE CONTROLE DE DADOS;</a:t>
            </a:r>
          </a:p>
          <a:p>
            <a:r>
              <a:rPr lang="pt-BR" dirty="0" smtClean="0"/>
              <a:t>DQL – DATA QUERY LANGUAGE / LINGUAGEM DE CONSULTA DE DADOS;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SEGUIMENTOS DO BANCO DE DADOS: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7235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rquivo.devmedia.com.br/artigos/Edson_Mendes_De_Oliveira/Criar_Banco_SQL_Server/Criar_Banco_SQL_Server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4130" y="1184218"/>
            <a:ext cx="8359231" cy="4465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 </a:t>
            </a:r>
            <a:r>
              <a:rPr lang="pt-BR" dirty="0" err="1" smtClean="0"/>
              <a:t>sql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9374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Fonte: </a:t>
            </a:r>
            <a:r>
              <a:rPr lang="pt-BR" dirty="0" smtClean="0">
                <a:hlinkClick r:id="rId2" action="ppaction://hlinkfile"/>
              </a:rPr>
              <a:t>MYSQL.COM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MYSQL: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8637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http://dev.mysql.com/downloads/windows/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AQUISIÇÃO SQL: 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573" y="2908906"/>
            <a:ext cx="6780126" cy="37627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89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Professor: </a:t>
            </a: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Renato </a:t>
            </a:r>
            <a:r>
              <a:rPr lang="pt-BR" dirty="0" smtClean="0"/>
              <a:t>Carvalho</a:t>
            </a: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TLBD </a:t>
            </a:r>
            <a:r>
              <a:rPr lang="pt-BR" dirty="0" smtClean="0"/>
              <a:t>II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476301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</TotalTime>
  <Words>240</Words>
  <Application>Microsoft Office PowerPoint</Application>
  <PresentationFormat>Personalizar</PresentationFormat>
  <Paragraphs>25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Concurso</vt:lpstr>
      <vt:lpstr>SQL</vt:lpstr>
      <vt:lpstr>SOBRE SQL</vt:lpstr>
      <vt:lpstr>SEGUIMENTOS DO BANCO DE DADOS:</vt:lpstr>
      <vt:lpstr>Tipos de dados sql:</vt:lpstr>
      <vt:lpstr>SOBRE O MYSQL:</vt:lpstr>
      <vt:lpstr>AQUISIÇÃO SQL: </vt:lpstr>
      <vt:lpstr>TLBD 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Renato Carvalho</dc:creator>
  <cp:lastModifiedBy>Lab5 - Professor</cp:lastModifiedBy>
  <cp:revision>8</cp:revision>
  <dcterms:created xsi:type="dcterms:W3CDTF">2016-02-29T18:26:58Z</dcterms:created>
  <dcterms:modified xsi:type="dcterms:W3CDTF">2017-08-07T22:06:35Z</dcterms:modified>
</cp:coreProperties>
</file>