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73" r:id="rId13"/>
    <p:sldId id="264" r:id="rId14"/>
    <p:sldId id="278" r:id="rId15"/>
    <p:sldId id="266" r:id="rId16"/>
    <p:sldId id="279" r:id="rId17"/>
    <p:sldId id="280" r:id="rId18"/>
    <p:sldId id="265" r:id="rId19"/>
    <p:sldId id="270" r:id="rId20"/>
    <p:sldId id="271" r:id="rId21"/>
    <p:sldId id="267" r:id="rId22"/>
    <p:sldId id="269" r:id="rId23"/>
    <p:sldId id="281" r:id="rId24"/>
    <p:sldId id="272" r:id="rId25"/>
    <p:sldId id="274" r:id="rId26"/>
    <p:sldId id="268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9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0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15E5-0D31-411D-B977-7F450CA0AE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5925-EF0F-4F58-BC1C-7CBF6498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2" y="341110"/>
            <a:ext cx="11092065" cy="58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09" y="826154"/>
            <a:ext cx="7274579" cy="40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642548"/>
            <a:ext cx="9573961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1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6" y="771392"/>
            <a:ext cx="10757824" cy="49122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6952" y="424934"/>
            <a:ext cx="2470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Containers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6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47" y="147804"/>
            <a:ext cx="11173242" cy="64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6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82" y="893559"/>
            <a:ext cx="9707330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0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1" y="462433"/>
            <a:ext cx="10896151" cy="56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01" y="803912"/>
            <a:ext cx="979306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9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642548"/>
            <a:ext cx="979306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4" y="428359"/>
            <a:ext cx="11748116" cy="55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4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3" y="240854"/>
            <a:ext cx="11460733" cy="58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7" y="382055"/>
            <a:ext cx="11716877" cy="49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4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7" y="223403"/>
            <a:ext cx="11241855" cy="58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0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2" y="443381"/>
            <a:ext cx="10665141" cy="55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1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3" y="222603"/>
            <a:ext cx="11583670" cy="60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53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642548"/>
            <a:ext cx="979306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1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8" y="353149"/>
            <a:ext cx="11283355" cy="59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73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9" y="1531478"/>
            <a:ext cx="11400675" cy="48026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6952" y="424934"/>
            <a:ext cx="61252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Running Containers on AWS</a:t>
            </a:r>
          </a:p>
        </p:txBody>
      </p:sp>
    </p:spTree>
    <p:extLst>
      <p:ext uri="{BB962C8B-B14F-4D97-AF65-F5344CB8AC3E}">
        <p14:creationId xmlns:p14="http://schemas.microsoft.com/office/powerpoint/2010/main" val="3951881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2" y="597783"/>
            <a:ext cx="11016090" cy="58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9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3" y="400359"/>
            <a:ext cx="10502740" cy="55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3" y="585851"/>
            <a:ext cx="10719709" cy="53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10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8" y="717805"/>
            <a:ext cx="10713689" cy="50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2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8" y="432365"/>
            <a:ext cx="11560488" cy="56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32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7" y="947780"/>
            <a:ext cx="10008162" cy="36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9" y="899486"/>
            <a:ext cx="10365234" cy="33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6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07" y="480076"/>
            <a:ext cx="10382182" cy="57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3" y="445010"/>
            <a:ext cx="11841596" cy="53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5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03" y="416128"/>
            <a:ext cx="10597578" cy="50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4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3" y="230830"/>
            <a:ext cx="10832382" cy="54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8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6" y="245658"/>
            <a:ext cx="10871479" cy="58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6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4" y="1059027"/>
            <a:ext cx="3276884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8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</Words>
  <Application>Microsoft Office PowerPoint</Application>
  <PresentationFormat>Widescreen</PresentationFormat>
  <Paragraphs>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2024-11-23T07:16:35Z</dcterms:created>
  <dcterms:modified xsi:type="dcterms:W3CDTF">2024-11-25T12:09:06Z</dcterms:modified>
</cp:coreProperties>
</file>