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5" r:id="rId3"/>
    <p:sldId id="27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72" y="4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8B38-D5B6-40F3-B881-671F7DFDBC5A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A863-7548-42FA-8BBD-89996909B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2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8B38-D5B6-40F3-B881-671F7DFDBC5A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A863-7548-42FA-8BBD-89996909B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23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8B38-D5B6-40F3-B881-671F7DFDBC5A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A863-7548-42FA-8BBD-89996909B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47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8B38-D5B6-40F3-B881-671F7DFDBC5A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A863-7548-42FA-8BBD-89996909B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92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8B38-D5B6-40F3-B881-671F7DFDBC5A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A863-7548-42FA-8BBD-89996909B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50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8B38-D5B6-40F3-B881-671F7DFDBC5A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A863-7548-42FA-8BBD-89996909B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609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8B38-D5B6-40F3-B881-671F7DFDBC5A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A863-7548-42FA-8BBD-89996909B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148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8B38-D5B6-40F3-B881-671F7DFDBC5A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A863-7548-42FA-8BBD-89996909B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26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8B38-D5B6-40F3-B881-671F7DFDBC5A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A863-7548-42FA-8BBD-89996909B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3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8B38-D5B6-40F3-B881-671F7DFDBC5A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A863-7548-42FA-8BBD-89996909B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89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8B38-D5B6-40F3-B881-671F7DFDBC5A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A863-7548-42FA-8BBD-89996909B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02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C8B38-D5B6-40F3-B881-671F7DFDBC5A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BA863-7548-42FA-8BBD-89996909B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258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62" y="595592"/>
            <a:ext cx="6741179" cy="422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911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Queue Service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537" y="1690688"/>
            <a:ext cx="10006263" cy="473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908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70" y="363679"/>
            <a:ext cx="11532591" cy="579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601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34" y="373221"/>
            <a:ext cx="11458577" cy="527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71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57" y="144599"/>
            <a:ext cx="11571318" cy="601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387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10" y="83638"/>
            <a:ext cx="11256989" cy="592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678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76" y="291282"/>
            <a:ext cx="11335099" cy="592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206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64" y="468449"/>
            <a:ext cx="11123636" cy="589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959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35" y="455125"/>
            <a:ext cx="10761689" cy="529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009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705" y="445612"/>
            <a:ext cx="8715595" cy="626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170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141" y="335099"/>
            <a:ext cx="10443559" cy="540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535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019" y="642548"/>
            <a:ext cx="9573961" cy="557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113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010" y="373209"/>
            <a:ext cx="10958215" cy="543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5548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616" y="477993"/>
            <a:ext cx="10243534" cy="472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67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019" y="642548"/>
            <a:ext cx="9573961" cy="557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337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8178"/>
          <a:stretch/>
        </p:blipFill>
        <p:spPr>
          <a:xfrm>
            <a:off x="700709" y="1543050"/>
            <a:ext cx="10077986" cy="3962399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smtClean="0"/>
              <a:t>Serverless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47555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059" y="2343024"/>
            <a:ext cx="9795841" cy="3718701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Example </a:t>
            </a:r>
            <a:r>
              <a:rPr lang="en-US" sz="4800" b="1" dirty="0" err="1" smtClean="0"/>
              <a:t>Serverless</a:t>
            </a:r>
            <a:r>
              <a:rPr lang="en-US" sz="4800" b="1" dirty="0" smtClean="0"/>
              <a:t> Architecture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164906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 err="1" smtClean="0"/>
              <a:t>Serverless</a:t>
            </a:r>
            <a:r>
              <a:rPr lang="en-US" sz="4800" b="1" dirty="0" smtClean="0"/>
              <a:t> Compute</a:t>
            </a:r>
            <a:endParaRPr lang="en-US" sz="4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868" y="1883413"/>
            <a:ext cx="8193363" cy="411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920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 smtClean="0"/>
              <a:t>AWS Services Events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000319"/>
            <a:ext cx="10671719" cy="417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361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 smtClean="0"/>
              <a:t>Use Cases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36230" y="1690688"/>
            <a:ext cx="12140244" cy="363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463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 smtClean="0"/>
              <a:t>Event Driven 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149" y="1690688"/>
            <a:ext cx="7834039" cy="470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661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17</Words>
  <Application>Microsoft Office PowerPoint</Application>
  <PresentationFormat>Widescreen</PresentationFormat>
  <Paragraphs>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Example Serverless Architecture</vt:lpstr>
      <vt:lpstr>Serverless Compute</vt:lpstr>
      <vt:lpstr>AWS Services Events</vt:lpstr>
      <vt:lpstr>Use Cases</vt:lpstr>
      <vt:lpstr>Event Driven Architecture</vt:lpstr>
      <vt:lpstr>Simple Queue Service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20</cp:revision>
  <dcterms:created xsi:type="dcterms:W3CDTF">2024-11-22T19:19:10Z</dcterms:created>
  <dcterms:modified xsi:type="dcterms:W3CDTF">2024-11-25T09:29:13Z</dcterms:modified>
</cp:coreProperties>
</file>