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0431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08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c7644233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c7644233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8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c7644233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c7644233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7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c7644233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c7644233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09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c7644233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c7644233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41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c764423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c7644233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33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c764422d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c764422d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2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c764422d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c764422d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02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c764422d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c764422d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012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c764422d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c764422d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c764422d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c764422d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c7644233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c7644233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34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764423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c764423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68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c764423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c764423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69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Esquemas Base de Datos 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EasyFest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Físico - Tabla Tarjetas</a:t>
            </a:r>
            <a:endParaRPr b="1"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tarjetas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id_tarjeta INT AUTO_INCREMENT PRIMARY KEY,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num_tarjeta VARCHAR(20),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titular VARCHAR(150),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fecha_caducidad DATE,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cvv VARCHAR(10),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(id_usuario) REFERENCES usuario(id_usuario)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25" y="1192825"/>
            <a:ext cx="3022749" cy="30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Físico - Tabla Carrito</a:t>
            </a:r>
            <a:endParaRPr b="1"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 carrito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id_producto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(id_producto) REFERENCES producto(id_producto),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(id_usuario) REFERENCES usuario(id_usuario)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000" y="844275"/>
            <a:ext cx="2425500" cy="24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Físico - Tabla Compra</a:t>
            </a:r>
            <a:endParaRPr b="1"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compra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id_compra INT AUTO_INCREMENT PRIMARY KEY,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id_tarjeta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(id_tarjeta) REFERENCES tarjetas(id_tarjeta),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(id_usuario) REFERENCES usuario(id_usuario)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150" y="1231013"/>
            <a:ext cx="2681475" cy="2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Físico - Tabla Historial</a:t>
            </a:r>
            <a:endParaRPr b="1"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historial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id_compra INT,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fecha_compra DATETIME,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(id_usuario) REFERENCES usuario(id_usuario),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FOREIGN KEY (id_compra) REFERENCES compra(id_compra)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950" y="957125"/>
            <a:ext cx="2445900" cy="2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Físico - Tabla Administrador</a:t>
            </a:r>
            <a:endParaRPr b="1"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administrador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id_administrador INT AUTO_INCREMENT PRIMARY KEY,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nombre_usuario VARCHAR(50),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nombre VARCHAR(50),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apellidos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correo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contraseña VARCHAR(100)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305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00" y="1816750"/>
            <a:ext cx="3054650" cy="30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Conceptual-Entidades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654550" y="1543900"/>
            <a:ext cx="8574900" cy="37881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- Usuario (id_usuario, nombre, apellidos, dni, correo, contraseña, </a:t>
            </a:r>
            <a:r>
              <a:rPr lang="es" sz="1400" dirty="0" smtClean="0">
                <a:latin typeface="Montserrat"/>
                <a:ea typeface="Montserrat"/>
                <a:cs typeface="Montserrat"/>
                <a:sym typeface="Montserrat"/>
              </a:rPr>
              <a:t>fecha_nacimiento, esAdmin)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- Producto (id_producto, nombre, descripcion, precio, fecha_inicio, fecha_fin)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- Tarjeta (id_tarjeta, num_tarjeta, titular, fecha_caducidad, cvv)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- Carrito (id_producto, id_usuario)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- Compra (id_compra, id_tarjeta, id_usuario)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- Historial (id_usuario, id_compra, fecha_compra)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-Administrador (id_administrador, nombre_usuario, nombre, apellidos, correo, contraseña)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u="sng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E0DDD9"/>
              </a:solidFill>
              <a:highlight>
                <a:srgbClr val="181A1B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Conceptual-Relaciones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778950" y="1481200"/>
            <a:ext cx="8076000" cy="3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 usuario puede tener cero o más productos en su carrito (relación 1:N entre Usuario y Carrito)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 producto puede estar en cero o más carritos (relación 1:N entre Producto y Carrito)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 usuario puede realizar cero o más compras (relación 1:N entre Usuario y Compra)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Una compra está asociada a una tarjeta de crédito (relación 1:1 entre Compra y Tarjeta)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Una compra está asociada a un usuario (relación 1:N entre Compra y Usuario)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 usuario puede tener cero o más compras registradas en su historial (relación 1:N entre Usuario y Historial)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- Una compra puede estar en el historial de cero o más usuarios (relación 1:N entre Compra y Historial)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688150" y="540250"/>
            <a:ext cx="40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Lógico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067964" y="1098520"/>
            <a:ext cx="4179600" cy="3936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Tabla usuario: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id_usuario INT (clave primaria)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nombre VARCHAR(50)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apellidos VARCHAR(100)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dni VARCHAR(20)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correo VARCHAR(100)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contraseña VARCHAR(100)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fecha_nacimiento DATE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-esAdmin BOOLEAN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4964400" y="1414270"/>
            <a:ext cx="4179600" cy="31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Tabla producto: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id_producto INT (clave primaria)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nombre VARCHAR(100)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descripcion TEXT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precio DECIMAL(10,2)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fecha_inicio DATE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fecha_fin DATE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688150" y="540250"/>
            <a:ext cx="40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Lógico</a:t>
            </a:r>
            <a:endParaRPr b="1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272050" y="1502425"/>
            <a:ext cx="41796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tarjetas: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id_tarjeta INT (clave primaria)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num_tarjeta VARCHAR(20)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titular VARCHAR(150)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fecha_caducidad 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cvv VARCHAR(10)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713400" y="1502425"/>
            <a:ext cx="4179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carrito: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id_producto INT (clave foránea referenciando producto(id_producto))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PRIMARY KEY (id_producto, id_usuario)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688150" y="540250"/>
            <a:ext cx="40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Lógico</a:t>
            </a:r>
            <a:endParaRPr b="1"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272050" y="1397875"/>
            <a:ext cx="41796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compra: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id_compra INT (clave primaria)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id_tarjeta INT (clave foránea referenciando tarjetas(id_tarjeta))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5217151" y="1330051"/>
            <a:ext cx="41796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Tabla administrador: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id_administrador INT (clave primaria)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nombre_usuario VARCHAR(50)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nombre VARCHAR(50)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apellidos VARCHAR(100)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correo VARCHAR(100)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- contraseña VARCHAR(100)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167775" y="540250"/>
            <a:ext cx="40740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Lógico</a:t>
            </a:r>
            <a:endParaRPr b="1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167775" y="1454350"/>
            <a:ext cx="5490000" cy="25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Tabla historial: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id_usuario INT (clave foránea referenciando usuario(id_usuario))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id_compra INT (clave foránea referenciando compra(id_compra))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- fecha_compra DATETIME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Físico - Tabla Usuario</a:t>
            </a:r>
            <a:endParaRPr b="1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CREATE TABLE  usuario (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id_usuario INT AUTO_INCREMENT PRIMARY KEY,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nombre VARCHAR(50),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apellidos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dni VARCHAR(20),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correo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contraseña VARCHAR(100),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05">
                <a:latin typeface="Montserrat"/>
                <a:ea typeface="Montserrat"/>
                <a:cs typeface="Montserrat"/>
                <a:sym typeface="Montserrat"/>
              </a:rPr>
              <a:t>    fecha_nacimiento DATE</a:t>
            </a:r>
            <a:endParaRPr sz="1305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05"/>
              <a:t>);</a:t>
            </a:r>
            <a:endParaRPr sz="1305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500" y="1307850"/>
            <a:ext cx="3170900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Diseño Físico - Tabla Producto</a:t>
            </a:r>
            <a:endParaRPr b="1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CREATE TABLE producto (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id_producto INT AUTO_INCREMENT PRIMARY KEY,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nombre VARCHAR(100),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descripcion TEXT,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precio DECIMAL(10,2),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fecha_inicio DATE,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   fecha_fin DATE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500" y="1307850"/>
            <a:ext cx="3170900" cy="3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Presentación en pantalla (16:9)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Lato</vt:lpstr>
      <vt:lpstr>Montserrat</vt:lpstr>
      <vt:lpstr>Roboto</vt:lpstr>
      <vt:lpstr>Arial</vt:lpstr>
      <vt:lpstr>Focus</vt:lpstr>
      <vt:lpstr>Esquemas Base de Datos </vt:lpstr>
      <vt:lpstr>Diseño Conceptual-Entidades</vt:lpstr>
      <vt:lpstr>Diseño Conceptual-Relaciones</vt:lpstr>
      <vt:lpstr>Diseño Lógico</vt:lpstr>
      <vt:lpstr>Diseño Lógico</vt:lpstr>
      <vt:lpstr>Diseño Lógico</vt:lpstr>
      <vt:lpstr>Diseño Lógico</vt:lpstr>
      <vt:lpstr>Diseño Físico - Tabla Usuario</vt:lpstr>
      <vt:lpstr>Diseño Físico - Tabla Producto</vt:lpstr>
      <vt:lpstr>Diseño Físico - Tabla Tarjetas</vt:lpstr>
      <vt:lpstr>Diseño Físico - Tabla Carrito</vt:lpstr>
      <vt:lpstr>Diseño Físico - Tabla Compra</vt:lpstr>
      <vt:lpstr>Diseño Físico - Tabla Historial</vt:lpstr>
      <vt:lpstr>Diseño Físico - Tabla Administrador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Esquemas Base de Datos </dc:title>
  <cp:lastModifiedBy>DAM1</cp:lastModifiedBy>
  <cp:revision>1</cp:revision>
  <dcterms:modified xsi:type="dcterms:W3CDTF">2024-05-16T09:44:25Z</dcterms:modified>
</cp:coreProperties>
</file>