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0326" y="1195058"/>
            <a:ext cx="8915399" cy="348273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 </a:t>
            </a:r>
            <a:r>
              <a:rPr lang="es-ES" dirty="0" err="1" smtClean="0"/>
              <a:t>EasyFest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PI - </a:t>
            </a:r>
            <a:r>
              <a:rPr lang="es-ES" dirty="0" err="1" smtClean="0"/>
              <a:t>Week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Monday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First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kanban</a:t>
            </a:r>
            <a:r>
              <a:rPr lang="es-ES" dirty="0"/>
              <a:t> </a:t>
            </a:r>
            <a:r>
              <a:rPr lang="es-ES" dirty="0" err="1" smtClean="0"/>
              <a:t>board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distribute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members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github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included</a:t>
            </a:r>
            <a:r>
              <a:rPr lang="es-ES" dirty="0" smtClean="0"/>
              <a:t> </a:t>
            </a:r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member</a:t>
            </a:r>
            <a:r>
              <a:rPr lang="es-ES" dirty="0" smtClean="0"/>
              <a:t>,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upload</a:t>
            </a:r>
            <a:r>
              <a:rPr lang="es-ES" dirty="0" smtClean="0"/>
              <a:t> </a:t>
            </a:r>
            <a:r>
              <a:rPr lang="es-ES" dirty="0" err="1" smtClean="0"/>
              <a:t>every</a:t>
            </a:r>
            <a:r>
              <a:rPr lang="es-ES" dirty="0" smtClean="0"/>
              <a:t> file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 smtClean="0"/>
              <a:t>member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thing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,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 of </a:t>
            </a:r>
            <a:r>
              <a:rPr lang="es-ES" dirty="0" err="1" smtClean="0"/>
              <a:t>it</a:t>
            </a:r>
            <a:r>
              <a:rPr lang="es-ES" dirty="0" smtClean="0"/>
              <a:t> and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uploaded</a:t>
            </a:r>
            <a:r>
              <a:rPr lang="es-ES" dirty="0" smtClean="0"/>
              <a:t> to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37" y="4499572"/>
            <a:ext cx="3441021" cy="2111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54" y="4447734"/>
            <a:ext cx="5394561" cy="21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Tuesday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3002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finishing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 of </a:t>
            </a:r>
            <a:r>
              <a:rPr lang="es-ES" dirty="0" err="1" smtClean="0"/>
              <a:t>yesterday</a:t>
            </a:r>
            <a:r>
              <a:rPr lang="es-ES" dirty="0" smtClean="0"/>
              <a:t>, and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members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Antonio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doing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r>
              <a:rPr lang="es-ES" dirty="0" smtClean="0"/>
              <a:t> and </a:t>
            </a:r>
            <a:r>
              <a:rPr lang="es-ES" dirty="0" err="1" smtClean="0"/>
              <a:t>information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Alex </a:t>
            </a:r>
            <a:r>
              <a:rPr lang="es-ES" dirty="0" err="1" smtClean="0"/>
              <a:t>finished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 and </a:t>
            </a:r>
            <a:r>
              <a:rPr lang="es-ES" dirty="0" err="1" smtClean="0"/>
              <a:t>helped</a:t>
            </a:r>
            <a:r>
              <a:rPr lang="es-ES" dirty="0" smtClean="0"/>
              <a:t> Antonio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doing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powerpoint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Programation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</a:p>
          <a:p>
            <a:r>
              <a:rPr lang="es-ES" dirty="0" smtClean="0"/>
              <a:t>Daniela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diagrams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necessary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development</a:t>
            </a:r>
            <a:r>
              <a:rPr lang="es-ES" dirty="0" smtClean="0"/>
              <a:t>, and Daniela </a:t>
            </a:r>
            <a:r>
              <a:rPr lang="es-ES" dirty="0" err="1" smtClean="0"/>
              <a:t>helped</a:t>
            </a:r>
            <a:r>
              <a:rPr lang="es-ES" dirty="0" smtClean="0"/>
              <a:t> </a:t>
            </a:r>
            <a:r>
              <a:rPr lang="es-ES" dirty="0" err="1" smtClean="0"/>
              <a:t>him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95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Wednesday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member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-</a:t>
            </a:r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researching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</a:t>
            </a:r>
            <a:r>
              <a:rPr lang="es-ES" dirty="0" err="1" smtClean="0"/>
              <a:t>put</a:t>
            </a:r>
            <a:r>
              <a:rPr lang="es-ES" dirty="0" smtClean="0"/>
              <a:t> CSS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-Antonio and Alex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English </a:t>
            </a:r>
            <a:r>
              <a:rPr lang="es-ES" dirty="0" err="1" smtClean="0"/>
              <a:t>presentation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-</a:t>
            </a: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development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and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got</a:t>
            </a:r>
            <a:r>
              <a:rPr lang="es-ES" dirty="0" smtClean="0"/>
              <a:t> a bit of time to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development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6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Thursday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Fourth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divided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in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parts</a:t>
            </a:r>
            <a:r>
              <a:rPr lang="es-ES" dirty="0" smtClean="0"/>
              <a:t>: Web </a:t>
            </a:r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coding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being</a:t>
            </a:r>
            <a:r>
              <a:rPr lang="es-ES" dirty="0" smtClean="0"/>
              <a:t> </a:t>
            </a:r>
            <a:r>
              <a:rPr lang="es-ES" dirty="0" err="1" smtClean="0"/>
              <a:t>developing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a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, and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to do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Antonio, Daniela and </a:t>
            </a:r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Alex and </a:t>
            </a: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development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63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Friday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week</a:t>
            </a:r>
            <a:r>
              <a:rPr lang="es-ES" dirty="0" err="1" smtClean="0"/>
              <a:t>days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advance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of </a:t>
            </a:r>
            <a:r>
              <a:rPr lang="es-ES" dirty="0" err="1" smtClean="0"/>
              <a:t>yesterday</a:t>
            </a:r>
            <a:r>
              <a:rPr lang="es-ES" dirty="0" smtClean="0"/>
              <a:t>, Alex and </a:t>
            </a: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their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application</a:t>
            </a:r>
            <a:r>
              <a:rPr lang="es-ES" dirty="0" smtClean="0"/>
              <a:t> and Antonio, </a:t>
            </a:r>
            <a:r>
              <a:rPr lang="es-ES" dirty="0" err="1" smtClean="0"/>
              <a:t>Fermin</a:t>
            </a:r>
            <a:r>
              <a:rPr lang="es-ES" dirty="0" smtClean="0"/>
              <a:t> and Daniela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coding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0481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347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 EasyFest  PI - Week one </vt:lpstr>
      <vt:lpstr>Monday</vt:lpstr>
      <vt:lpstr>Tuesday</vt:lpstr>
      <vt:lpstr>Wednesday</vt:lpstr>
      <vt:lpstr>Thursday</vt:lpstr>
      <vt:lpstr>Friday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EasyFest  PI - Week one</dc:title>
  <dc:creator>DAM1</dc:creator>
  <cp:lastModifiedBy>DAM1</cp:lastModifiedBy>
  <cp:revision>7</cp:revision>
  <dcterms:created xsi:type="dcterms:W3CDTF">2024-05-16T08:39:29Z</dcterms:created>
  <dcterms:modified xsi:type="dcterms:W3CDTF">2024-05-17T09:04:57Z</dcterms:modified>
</cp:coreProperties>
</file>