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0326" y="1195058"/>
            <a:ext cx="8915399" cy="348273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 </a:t>
            </a:r>
            <a:r>
              <a:rPr lang="es-ES" dirty="0" err="1" smtClean="0"/>
              <a:t>EasyFest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PI - </a:t>
            </a:r>
            <a:r>
              <a:rPr lang="es-ES" dirty="0" err="1" smtClean="0"/>
              <a:t>Week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Monday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week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organized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Daniela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creating</a:t>
            </a:r>
            <a:r>
              <a:rPr lang="es-ES" dirty="0" smtClean="0"/>
              <a:t> java clases and web </a:t>
            </a:r>
            <a:r>
              <a:rPr lang="es-ES" dirty="0" err="1" smtClean="0"/>
              <a:t>development</a:t>
            </a:r>
            <a:r>
              <a:rPr lang="es-ES" dirty="0" smtClean="0"/>
              <a:t>.</a:t>
            </a:r>
          </a:p>
          <a:p>
            <a:r>
              <a:rPr lang="es-ES" dirty="0" smtClean="0"/>
              <a:t>Antonio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searching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apply</a:t>
            </a:r>
            <a:r>
              <a:rPr lang="es-ES" dirty="0" smtClean="0"/>
              <a:t> CSS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Project, and </a:t>
            </a:r>
            <a:r>
              <a:rPr lang="es-ES" dirty="0" err="1" smtClean="0"/>
              <a:t>applied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</a:p>
          <a:p>
            <a:r>
              <a:rPr lang="es-ES" dirty="0" smtClean="0"/>
              <a:t>Iván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revising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and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server.</a:t>
            </a:r>
          </a:p>
          <a:p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revised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and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31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Tuesday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03002"/>
          </a:xfrm>
        </p:spPr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Tuesday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talk</a:t>
            </a:r>
            <a:r>
              <a:rPr lang="es-ES" dirty="0" smtClean="0"/>
              <a:t>, and </a:t>
            </a:r>
            <a:r>
              <a:rPr lang="es-ES" dirty="0" err="1" smtClean="0"/>
              <a:t>decided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:</a:t>
            </a:r>
          </a:p>
          <a:p>
            <a:r>
              <a:rPr lang="es-ES" dirty="0" smtClean="0"/>
              <a:t>Daniela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Java clases and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CSS </a:t>
            </a:r>
            <a:r>
              <a:rPr lang="es-ES" dirty="0" err="1" smtClean="0"/>
              <a:t>application</a:t>
            </a:r>
            <a:r>
              <a:rPr lang="es-ES" dirty="0" smtClean="0"/>
              <a:t> in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</a:p>
          <a:p>
            <a:r>
              <a:rPr lang="es-ES" dirty="0" smtClean="0"/>
              <a:t>Iván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scripts, and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,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development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funcionalities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Project.</a:t>
            </a:r>
          </a:p>
          <a:p>
            <a:r>
              <a:rPr lang="es-ES" dirty="0" smtClean="0"/>
              <a:t>Antonio </a:t>
            </a:r>
            <a:r>
              <a:rPr lang="es-ES" dirty="0" err="1" smtClean="0"/>
              <a:t>created</a:t>
            </a:r>
            <a:r>
              <a:rPr lang="es-ES" dirty="0" smtClean="0"/>
              <a:t> clases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SceneBuilder</a:t>
            </a:r>
            <a:r>
              <a:rPr lang="es-ES" dirty="0" smtClean="0"/>
              <a:t> and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CSS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5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Wednesday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assigned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member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:</a:t>
            </a:r>
          </a:p>
          <a:p>
            <a:pPr>
              <a:buFontTx/>
              <a:buChar char="-"/>
            </a:pPr>
            <a:r>
              <a:rPr lang="es-ES" dirty="0" smtClean="0"/>
              <a:t>Daniela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a </a:t>
            </a:r>
            <a:r>
              <a:rPr lang="es-ES" dirty="0" err="1" smtClean="0"/>
              <a:t>few</a:t>
            </a:r>
            <a:r>
              <a:rPr lang="es-ES" dirty="0" smtClean="0"/>
              <a:t> </a:t>
            </a:r>
            <a:r>
              <a:rPr lang="es-ES" dirty="0" err="1" smtClean="0"/>
              <a:t>hours</a:t>
            </a:r>
            <a:r>
              <a:rPr lang="es-ES" dirty="0" smtClean="0"/>
              <a:t>, </a:t>
            </a:r>
            <a:r>
              <a:rPr lang="es-ES" dirty="0" err="1" smtClean="0"/>
              <a:t>she</a:t>
            </a:r>
            <a:r>
              <a:rPr lang="es-ES" dirty="0" smtClean="0"/>
              <a:t>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apply</a:t>
            </a:r>
            <a:r>
              <a:rPr lang="es-ES" dirty="0" smtClean="0"/>
              <a:t> CSS.</a:t>
            </a:r>
          </a:p>
          <a:p>
            <a:pPr>
              <a:buFontTx/>
              <a:buChar char="-"/>
            </a:pP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finish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  <a:p>
            <a:pPr>
              <a:buFontTx/>
              <a:buChar char="-"/>
            </a:pPr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after</a:t>
            </a:r>
            <a:r>
              <a:rPr lang="es-ES" dirty="0" smtClean="0"/>
              <a:t> a </a:t>
            </a:r>
            <a:r>
              <a:rPr lang="es-ES" dirty="0" err="1" smtClean="0"/>
              <a:t>conversation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Salva,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a </a:t>
            </a:r>
            <a:r>
              <a:rPr lang="es-ES" dirty="0" err="1" smtClean="0"/>
              <a:t>conversation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to </a:t>
            </a:r>
            <a:r>
              <a:rPr lang="es-ES" dirty="0" err="1" smtClean="0"/>
              <a:t>reorganize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  <a:p>
            <a:pPr>
              <a:buFontTx/>
              <a:buChar char="-"/>
            </a:pPr>
            <a:r>
              <a:rPr lang="es-ES" dirty="0" smtClean="0"/>
              <a:t>Alex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finish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application</a:t>
            </a:r>
            <a:r>
              <a:rPr lang="es-ES" dirty="0" smtClean="0"/>
              <a:t> and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scripts.</a:t>
            </a:r>
          </a:p>
          <a:p>
            <a:pPr>
              <a:buFontTx/>
              <a:buChar char="-"/>
            </a:pPr>
            <a:r>
              <a:rPr lang="es-ES" dirty="0" smtClean="0"/>
              <a:t>Antonio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funcionalities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and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Font </a:t>
            </a:r>
            <a:r>
              <a:rPr lang="es-ES" dirty="0" err="1" smtClean="0"/>
              <a:t>size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page.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6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Thursday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fourth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 </a:t>
            </a:r>
            <a:r>
              <a:rPr lang="es-ES" dirty="0" err="1" smtClean="0"/>
              <a:t>had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develop</a:t>
            </a:r>
            <a:r>
              <a:rPr lang="es-ES" dirty="0" err="1" smtClean="0"/>
              <a:t>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principal </a:t>
            </a:r>
            <a:r>
              <a:rPr lang="es-ES" dirty="0" err="1" smtClean="0"/>
              <a:t>parts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app.</a:t>
            </a:r>
          </a:p>
          <a:p>
            <a:r>
              <a:rPr lang="es-ES" dirty="0" smtClean="0"/>
              <a:t>Alex and </a:t>
            </a:r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finish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(</a:t>
            </a:r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real), and </a:t>
            </a:r>
            <a:r>
              <a:rPr lang="es-ES" dirty="0" err="1" smtClean="0"/>
              <a:t>continued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scripts.</a:t>
            </a:r>
          </a:p>
          <a:p>
            <a:r>
              <a:rPr lang="es-ES" dirty="0" smtClean="0"/>
              <a:t>Antonio </a:t>
            </a:r>
            <a:r>
              <a:rPr lang="es-ES" dirty="0" err="1" smtClean="0"/>
              <a:t>reorganized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Project and </a:t>
            </a:r>
            <a:r>
              <a:rPr lang="es-ES" dirty="0" err="1" smtClean="0"/>
              <a:t>started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</a:p>
          <a:p>
            <a:r>
              <a:rPr lang="es-ES" dirty="0" smtClean="0"/>
              <a:t>Daniela </a:t>
            </a:r>
            <a:r>
              <a:rPr lang="es-ES" dirty="0" err="1" smtClean="0"/>
              <a:t>decided</a:t>
            </a:r>
            <a:r>
              <a:rPr lang="es-ES" dirty="0" smtClean="0"/>
              <a:t> to </a:t>
            </a:r>
            <a:r>
              <a:rPr lang="es-ES" dirty="0" err="1" smtClean="0"/>
              <a:t>code</a:t>
            </a:r>
            <a:r>
              <a:rPr lang="es-ES" dirty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Thursday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63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Friday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Friday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divided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:</a:t>
            </a:r>
          </a:p>
          <a:p>
            <a:r>
              <a:rPr lang="es-ES" dirty="0" smtClean="0"/>
              <a:t>Daniela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CSS, and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prevention</a:t>
            </a:r>
            <a:r>
              <a:rPr lang="es-ES" dirty="0" smtClean="0"/>
              <a:t>, and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finishing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,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and </a:t>
            </a:r>
            <a:r>
              <a:rPr lang="es-ES" dirty="0" err="1" smtClean="0"/>
              <a:t>searching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SQL </a:t>
            </a:r>
            <a:r>
              <a:rPr lang="es-ES" dirty="0" err="1" smtClean="0"/>
              <a:t>connection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Alex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prevention</a:t>
            </a:r>
            <a:r>
              <a:rPr lang="es-ES" dirty="0" smtClean="0"/>
              <a:t> and </a:t>
            </a:r>
            <a:r>
              <a:rPr lang="es-ES" dirty="0" err="1" smtClean="0"/>
              <a:t>would</a:t>
            </a:r>
            <a:r>
              <a:rPr lang="es-ES" dirty="0"/>
              <a:t>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 and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Fermin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prevention</a:t>
            </a:r>
            <a:r>
              <a:rPr lang="es-ES" dirty="0" smtClean="0"/>
              <a:t> and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scripts.</a:t>
            </a:r>
          </a:p>
          <a:p>
            <a:r>
              <a:rPr lang="es-ES" dirty="0" smtClean="0"/>
              <a:t>Antonio </a:t>
            </a:r>
            <a:r>
              <a:rPr lang="es-ES" dirty="0" err="1" smtClean="0"/>
              <a:t>would</a:t>
            </a:r>
            <a:r>
              <a:rPr lang="es-ES" dirty="0" smtClean="0"/>
              <a:t> do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weekly</a:t>
            </a:r>
            <a:r>
              <a:rPr lang="es-ES" dirty="0" smtClean="0"/>
              <a:t> English </a:t>
            </a:r>
            <a:r>
              <a:rPr lang="es-ES" dirty="0" err="1" smtClean="0"/>
              <a:t>part</a:t>
            </a:r>
            <a:r>
              <a:rPr lang="es-ES" dirty="0" smtClean="0"/>
              <a:t> and </a:t>
            </a:r>
            <a:r>
              <a:rPr lang="es-ES" dirty="0" err="1" smtClean="0"/>
              <a:t>continue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0481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400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 EasyFest  PI - Week two </vt:lpstr>
      <vt:lpstr>Monday</vt:lpstr>
      <vt:lpstr>Tuesday</vt:lpstr>
      <vt:lpstr>Wednesday</vt:lpstr>
      <vt:lpstr>Thursday</vt:lpstr>
      <vt:lpstr>Friday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EasyFest  PI - Week one</dc:title>
  <dc:creator>DAM1</dc:creator>
  <cp:lastModifiedBy>DAM1</cp:lastModifiedBy>
  <cp:revision>11</cp:revision>
  <dcterms:created xsi:type="dcterms:W3CDTF">2024-05-16T08:39:29Z</dcterms:created>
  <dcterms:modified xsi:type="dcterms:W3CDTF">2024-05-24T07:14:17Z</dcterms:modified>
</cp:coreProperties>
</file>