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Source Sans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regular.fntdata"/><Relationship Id="rId11" Type="http://schemas.openxmlformats.org/officeDocument/2006/relationships/slide" Target="slides/slide7.xml"/><Relationship Id="rId22" Type="http://schemas.openxmlformats.org/officeDocument/2006/relationships/font" Target="fonts/SourceSansPro-italic.fntdata"/><Relationship Id="rId10" Type="http://schemas.openxmlformats.org/officeDocument/2006/relationships/slide" Target="slides/slide6.xml"/><Relationship Id="rId21" Type="http://schemas.openxmlformats.org/officeDocument/2006/relationships/font" Target="fonts/SourceSansPro-bold.fntdata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23" Type="http://schemas.openxmlformats.org/officeDocument/2006/relationships/font" Target="fonts/SourceSansPr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Stress that they need to be good at this because they will be writing the drive code for build season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sz="10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file/d/0B4aiCKJ5P_8NMS03cjlpQ0FvLUU/view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380000" y="15002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6: Command-based (continued)</a:t>
            </a:r>
            <a:endParaRPr/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480150" y="162362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Fe Maidens Programming 2017 - 2018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Spotlight: Drivetrain (Autonomous &amp; Teleoperated) and Gears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-28625" y="-3577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DriveAuton code from last meeting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(review + new concepts)</a:t>
            </a:r>
            <a:endParaRPr/>
          </a:p>
        </p:txBody>
      </p:sp>
      <p:sp>
        <p:nvSpPr>
          <p:cNvPr id="65" name="Shape 65"/>
          <p:cNvSpPr txBox="1"/>
          <p:nvPr/>
        </p:nvSpPr>
        <p:spPr>
          <a:xfrm>
            <a:off x="4335125" y="797625"/>
            <a:ext cx="4578300" cy="3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edu.wpi.first.wpilibj.command.Command;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org.usfirst.frc.team2265.robot.subsystems.Drivetrain;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package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org.usfirst.frc.team2265.robot.commands;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org.usfirst.frc.team2265.robot.Robot;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public class DriveAuton </a:t>
            </a:r>
            <a:r>
              <a:rPr lang="en" sz="1200">
                <a:highlight>
                  <a:srgbClr val="FFE599"/>
                </a:highlight>
                <a:latin typeface="Courier New"/>
                <a:ea typeface="Courier New"/>
                <a:cs typeface="Courier New"/>
                <a:sym typeface="Courier New"/>
              </a:rPr>
              <a:t>extends Command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EA9999"/>
                </a:highlight>
                <a:latin typeface="Courier New"/>
                <a:ea typeface="Courier New"/>
                <a:cs typeface="Courier New"/>
                <a:sym typeface="Courier New"/>
              </a:rPr>
              <a:t>private 	double left, right;</a:t>
            </a:r>
            <a:endParaRPr sz="1200">
              <a:highlight>
                <a:srgbClr val="EA999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DriveAuton (double l, double r) {</a:t>
            </a:r>
            <a:endParaRPr sz="1200">
              <a:highlight>
                <a:srgbClr val="0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left = l;</a:t>
            </a:r>
            <a:endParaRPr sz="1200">
              <a:highlight>
                <a:srgbClr val="0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right = r; </a:t>
            </a:r>
            <a:endParaRPr sz="1200">
              <a:highlight>
                <a:srgbClr val="0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highlight>
                <a:srgbClr val="0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protected void initialize()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	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protected void execute()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	Robot.</a:t>
            </a:r>
            <a:r>
              <a:rPr lang="en" sz="120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drivetrain.drive(left, right);</a:t>
            </a:r>
            <a:endParaRPr sz="1200"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protected boolean isFinished()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return false;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protected void end()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Robot.</a:t>
            </a:r>
            <a:r>
              <a:rPr lang="en" sz="1200">
                <a:solidFill>
                  <a:schemeClr val="dk2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drivetrain.drive(0,0)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protected void interrupted()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4234900" y="3598150"/>
            <a:ext cx="407700" cy="17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4234900" y="4130950"/>
            <a:ext cx="407700" cy="17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4234900" y="3065350"/>
            <a:ext cx="407700" cy="17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234900" y="4670725"/>
            <a:ext cx="407700" cy="17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4234900" y="2736600"/>
            <a:ext cx="407700" cy="17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/>
        </p:nvSpPr>
        <p:spPr>
          <a:xfrm>
            <a:off x="2274875" y="2736600"/>
            <a:ext cx="1788300" cy="19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These methods are given to us by FRC. “protected” means that these methods are accessible to this class, the package, (commands) and other subclasses.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Shape 72"/>
          <p:cNvSpPr txBox="1"/>
          <p:nvPr/>
        </p:nvSpPr>
        <p:spPr>
          <a:xfrm>
            <a:off x="486450" y="1201825"/>
            <a:ext cx="3433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51C75"/>
                </a:solidFill>
                <a:highlight>
                  <a:srgbClr val="FFFFFF"/>
                </a:highlight>
              </a:rPr>
              <a:t>Can someone explain each part of the code (excluding these imports)?</a:t>
            </a:r>
            <a:endParaRPr b="1" sz="1800">
              <a:solidFill>
                <a:srgbClr val="351C7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 rot="-5400000">
            <a:off x="-1977450" y="2230075"/>
            <a:ext cx="45783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Drivetrain subsystem</a:t>
            </a: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3470225" y="-112850"/>
            <a:ext cx="5808600" cy="44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public class Drivetrain extends Subsystem {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strike="sngStrike">
                <a:latin typeface="Consolas"/>
                <a:ea typeface="Consolas"/>
                <a:cs typeface="Consolas"/>
                <a:sym typeface="Consolas"/>
              </a:rPr>
              <a:t>public static AnalogGyro gyro = new AnalogGyro(RobotMap.gyroPort);</a:t>
            </a:r>
            <a:br>
              <a:rPr lang="en" sz="1000" strike="sngStrike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public static CANTalon frontLeft = new CANTalon(RobotMap.frontLeftPort);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public static CANTalon rearLeft = new CANTalon(RobotMap.rearLeftPort);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public static CANTalon frontRight = new CANTalon(RobotMap.frontRightPort);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public static CANTalon rearRight = new CANTalon(RobotMap.rearRightPort);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public static RobotDrive tankDrive = new RobotDrive(frontLeft, rearLeft, frontRight, rearRight);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public static Encoder encoderLeft = new Encoder(RobotMap.encPort1, RobotMap.encPort2, true,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	Encoder.EncodingType.k1X);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public static Encoder encoderRight = new Encoder(RobotMap.encPort3, RobotMap.encPort4, false,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	Encoder.EncodingType.k1X);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 strike="sngStrike">
                <a:latin typeface="Consolas"/>
                <a:ea typeface="Consolas"/>
                <a:cs typeface="Consolas"/>
                <a:sym typeface="Consolas"/>
              </a:rPr>
              <a:t>public static double constant = 8.6;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public Drivetrain() {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encoderLeft.setMaxPeriod(2);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encoderRight.setMaxPeriod(2);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}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// auton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public void drive(double l, double r) {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frontRight.set(-r);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rearRight.set(-r);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frontLeft.set(l);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rearLeft.set(l);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	</a:t>
            </a:r>
            <a:endParaRPr sz="9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	</a:t>
            </a:r>
            <a:endParaRPr sz="900"/>
          </a:p>
        </p:txBody>
      </p:sp>
      <p:sp>
        <p:nvSpPr>
          <p:cNvPr id="79" name="Shape 79"/>
          <p:cNvSpPr txBox="1"/>
          <p:nvPr/>
        </p:nvSpPr>
        <p:spPr>
          <a:xfrm>
            <a:off x="522325" y="1151750"/>
            <a:ext cx="3186600" cy="21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package</a:t>
            </a:r>
            <a:r>
              <a:rPr lang="en" sz="7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org.usfirst.frc.team2265.robot.subsystems;</a:t>
            </a:r>
            <a:endParaRPr sz="7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7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edu.wpi.first.wpilibj.command.Subsystem;</a:t>
            </a:r>
            <a:endParaRPr sz="7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700" strike="sngStrike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700" strike="sngStrike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org.usfirst.frc.team2265.robot.commands.AutoAlign;</a:t>
            </a:r>
            <a:endParaRPr sz="700" strike="sngStrike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700" strike="sngStrike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700" strike="sngStrike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org.usfirst.frc.team2265.robot.commands.DriveTeleop;</a:t>
            </a:r>
            <a:endParaRPr sz="700" strike="sngStrike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700" strike="sngStrike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700" strike="sngStrike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org.usfirst.frc.team2265.robot.OI;</a:t>
            </a:r>
            <a:endParaRPr sz="700" strike="sngStrike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700" strike="sngStrike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700" strike="sngStrike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org.usfirst.frc.team2265.robot.Robot;</a:t>
            </a:r>
            <a:endParaRPr sz="700" strike="sngStrike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700" strike="sngStrike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700" strike="sngStrike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org.usfirst.frc.team2265.robot.RobotMap;</a:t>
            </a:r>
            <a:endParaRPr sz="700" strike="sngStrike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7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com.ctre.CANTalon;</a:t>
            </a:r>
            <a:endParaRPr sz="7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7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edu.wpi.first.wpilibj.RobotDrive;</a:t>
            </a:r>
            <a:endParaRPr sz="7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700" strike="sngStrike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700" strike="sngStrike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edu.wpi.first.wpilibj.Joystick;</a:t>
            </a:r>
            <a:endParaRPr sz="700" strike="sngStrike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700" strike="sngStrike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700" strike="sngStrike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edu.wpi.first.wpilibj.AnalogGyro;</a:t>
            </a:r>
            <a:endParaRPr sz="700" strike="sngStrike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7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edu.wpi.first.wpilibj.Encoder;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 rot="-5400000">
            <a:off x="-3995550" y="29260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DriveTeleop Command 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270200" y="146325"/>
            <a:ext cx="4873800" cy="46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package org.usfirst.frc.team2265.robot.commands;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import edu.wpi.first.wpilibj.command.Command;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import org.usfirst.frc.team2265.robot.Robot;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public class DriveTeleop extends Command {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public DriveTeleop() {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	requires(Robot.drivetrain);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protected void initialize() {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protected void execute() {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	if (Robot.slow == false) {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		Robot.drivetrain.drive();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	} else if (Robot.slow == true) {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		Robot.drivetrain.driveSlow();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protected boolean isFinished() {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	return false; </a:t>
            </a:r>
            <a:r>
              <a:rPr lang="en" sz="900">
                <a:solidFill>
                  <a:srgbClr val="6A737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/* Make this return true when this Command no longer needs to run execute() */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// Called once after isFinished returns true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protected void end() {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protected void interrupted() {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400" y="1391138"/>
            <a:ext cx="3388951" cy="2165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 rot="-5400000">
            <a:off x="-1924800" y="2260050"/>
            <a:ext cx="44730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Drivetrain Subsystem 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1437525" y="-89850"/>
            <a:ext cx="72795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public class Drivetrain extends Subsystem {</a:t>
            </a:r>
            <a:br>
              <a:rPr lang="en" sz="1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1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strike="sng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public static AnalogGyro gyro = new AnalogGyro(RobotMap.gyroPort);</a:t>
            </a:r>
            <a:br>
              <a:rPr lang="en" sz="1100" strike="sng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br>
              <a:rPr lang="en" sz="1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public static CANTalon frontLeft = new CANTalon(RobotMap.frontLeftPort);</a:t>
            </a:r>
            <a:br>
              <a:rPr lang="en" sz="1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public static CANTalon rearLeft = new CANTalon(RobotMap.rearLeftPort);</a:t>
            </a:r>
            <a:br>
              <a:rPr lang="en" sz="1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public static CANTalon frontRight = new CANTalon(RobotMap.frontRightPort);</a:t>
            </a:r>
            <a:br>
              <a:rPr lang="en" sz="1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public static CANTalon rearRight = new CANTalon(RobotMap.rearRightPort);</a:t>
            </a:r>
            <a:br>
              <a:rPr lang="en" sz="1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public static Joystick atkjoy = new Joystick(RobotMap.atkJoyPort);</a:t>
            </a:r>
            <a:br>
              <a:rPr lang="en" sz="1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public static RobotDrive tankDrive = new RobotDrive(frontLeft, rearLeft, frontRight, rearRight);</a:t>
            </a:r>
            <a:br>
              <a:rPr lang="en" sz="1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br>
              <a:rPr lang="en" sz="1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public static Encoder encoderLeft = new Encoder(RobotMap.encPort1, RobotMap.encPort2, true, Encoder.EncodingType.k1X);</a:t>
            </a:r>
            <a:br>
              <a:rPr lang="en" sz="1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public static Encoder encoderRight = new Encoder(RobotMap.encPort3, RobotMap.encPort4, false, Encoder.EncodingType.k1X);</a:t>
            </a:r>
            <a:endParaRPr sz="11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public Drivetrain() {</a:t>
            </a:r>
            <a:br>
              <a:rPr lang="en" sz="1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	encoderLeft.setMaxPeriod(2);</a:t>
            </a:r>
            <a:br>
              <a:rPr lang="en" sz="1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	encoderRight.setMaxPeriod(2);</a:t>
            </a:r>
            <a:br>
              <a:rPr lang="en" sz="1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1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 void drive() {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double leftVal = atkjoy.getRawAxis(5);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double rightVal = atkjoy.getRawAxis(1);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tankDrive.tankDrive(leftVal, rightVal);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18200" y="2515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of the robot scoring gears!!</a:t>
            </a:r>
            <a:endParaRPr/>
          </a:p>
        </p:txBody>
      </p:sp>
      <p:sp>
        <p:nvSpPr>
          <p:cNvPr id="98" name="Shape 98" title="16737977_1372699906085362_1222597139847184384_n.mp4">
            <a:hlinkClick r:id="rId3"/>
          </p:cNvPr>
          <p:cNvSpPr/>
          <p:nvPr/>
        </p:nvSpPr>
        <p:spPr>
          <a:xfrm>
            <a:off x="2286000" y="1055275"/>
            <a:ext cx="4572000" cy="3429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116025" y="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let’s see it in a command group!</a:t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265550" y="745425"/>
            <a:ext cx="8218500" cy="4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1378850" y="623400"/>
            <a:ext cx="5991900" cy="3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package org.usfirst.frc.team2265.robot.commands;</a:t>
            </a:r>
            <a:br>
              <a:rPr lang="en"/>
            </a:br>
            <a:r>
              <a:rPr lang="en"/>
              <a:t>import org.usfirst.frc.team2265.robot.Robot;</a:t>
            </a:r>
            <a:br>
              <a:rPr lang="en"/>
            </a:br>
            <a:r>
              <a:rPr lang="en"/>
              <a:t>import edu.wpi.first.wpilibj.command.CommandGroup;</a:t>
            </a:r>
            <a:br>
              <a:rPr lang="en"/>
            </a:br>
            <a:r>
              <a:rPr lang="en"/>
              <a:t>public class CenterAuto extends CommandGroup {</a:t>
            </a:r>
            <a:br>
              <a:rPr lang="en"/>
            </a:br>
            <a:r>
              <a:rPr lang="en"/>
              <a:t>	public static double d;</a:t>
            </a:r>
            <a:br>
              <a:rPr lang="en"/>
            </a:br>
            <a:r>
              <a:rPr lang="en"/>
              <a:t>    public CenterAuto() {</a:t>
            </a:r>
            <a:br>
              <a:rPr lang="en"/>
            </a:br>
            <a:r>
              <a:rPr lang="en"/>
              <a:t>    	addSequential(new DriveDistance(65.0, 1.0));</a:t>
            </a:r>
            <a:br>
              <a:rPr lang="en"/>
            </a:br>
            <a:r>
              <a:rPr lang="en"/>
              <a:t>   	addSequential(new ShiftChute(false));</a:t>
            </a:r>
            <a:br>
              <a:rPr lang="en"/>
            </a:br>
            <a:r>
              <a:rPr lang="en"/>
              <a:t>    	addSequential(new DriveDistanceBack(-12.0, -0.4));</a:t>
            </a:r>
            <a:br>
              <a:rPr lang="en"/>
            </a:br>
            <a:r>
              <a:rPr lang="en"/>
              <a:t>     }</a:t>
            </a:r>
            <a:br>
              <a:rPr lang="en"/>
            </a:br>
            <a:r>
              <a:rPr lang="en"/>
              <a:t>}</a:t>
            </a: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461250" y="4379425"/>
            <a:ext cx="82185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//</a:t>
            </a:r>
            <a:r>
              <a:rPr lang="en" sz="2000"/>
              <a:t>This is when the robot does scores from the center to the peg.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