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regular.fntdata"/><Relationship Id="rId21" Type="http://schemas.openxmlformats.org/officeDocument/2006/relationships/slide" Target="slides/slide17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7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share.io/5RDLW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Mechanism Coding</a:t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568450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 Maidens Programming 2017-2018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package org.usfirst.frc.team2265.robot.subsystems;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import edu.wpi.first.wpilibj.command.Subsystem;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import edu.wpi.first.wpilibj.DoubleSolenoid;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import edu.wpi.first.wpilibj.DoubleSolenoid.Value;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import edu.wpi.first.wpilibj.Timer;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public class PistonHitter extends Subsystem {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// Put methods for controlling this subs ystem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// here. Call these from Commands.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// Instances of the double solenoids and the timer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DoubleSolenoid bigPiston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DoubleSolenoid gatelatchPiston;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static Timer t = new Timer();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Public pistonHitter(int BigOutport, int BigInport, int SmallOutport, int Small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nport) {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bigPiston = new DoubleSolenoid(BigOutport,BigInport);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gatelatchPiston = new DoubleSolenoid(SmallOutport,SmallInport);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public void firePiston {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bigPiston.set(DoubleSolenoid.Value.kForward);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t.delay(3.0);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gatelatchPiston.set (DoubleSolenoid.Value.kReverse);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package org.usfirst.frc.team2265.robot.commands;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import edu.wpi.first.wpilibj.command.Command;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import org.usfirst.frc.team2265.robot.Robot;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Import org.usfirst.frc.team2265.robot.subsystems.PistonHitter;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public class shootPiston extends Command {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public shootPiston(Robot.PistonHitter) {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   	// Use requires() here to declare subsystem dependencies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   	requires(Robot.PistonHitter);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// Called just before this Command runs the first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protected void initialize() {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// Called repeatedly when this Command is scheduled to run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protected void execute() {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Robot.ph.firePiston();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// Make this return true when this Command no longer needs to run execute()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protected boolean isFinished() {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   		return false;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// Called once after isFinished returns true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protected void end() {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// Called when another command which requires one or more of the same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// subsystems is scheduled to run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protected void interrupted() {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Grippers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Most grippers are rollers. Some move on manipulatable arms, to go down over a game piece.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168" y="1788040"/>
            <a:ext cx="3229650" cy="25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a Roller Arm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motor manipulates the arm, moving it up and down. Then, a second motor spins a roller to bring in the game piece. After, the arm moves back up to complete the movement.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Write a subsystem to control the motors and a command that will retrieve a game piece from the field.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package org.usfirst.frc.team2265.robot.subsystems;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edu.wpi.first.wpilibj.command.Subsystem;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import edu.wpi.first.wpilibj.CANTalon;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import edu.wpi.first.wpilibj.Timer;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RollerArm extends Subsystem {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public CANTalon armMover;</a:t>
            </a:r>
            <a:endParaRPr sz="1000">
              <a:solidFill>
                <a:schemeClr val="dk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public CANTalon spinMotor;</a:t>
            </a:r>
            <a:endParaRPr sz="1000">
              <a:solidFill>
                <a:schemeClr val="dk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Timer t = new Timer();</a:t>
            </a:r>
            <a:endParaRPr sz="1000">
              <a:solidFill>
                <a:schemeClr val="dk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public RollerArm (int armMoverPort, int spinMotorPort) {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armMover = new CANTalon(1);</a:t>
            </a:r>
            <a:endParaRPr sz="1000">
              <a:solidFill>
                <a:schemeClr val="dk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spinMotor = new CANTalon(2); 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/*Put methods for controlling this subsystem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here. Call these from Commands.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public void initDefaultCommand() {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	// Set the default command for a subsystem here.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	//setDefaultCommand(new MySpecialCommand());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public void up(){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armMover.set(-1.0);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t.delay(0.1);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armMover.set(0);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void down(){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armMover.set(1.0);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t.delay(0.1);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armMover.set(0);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// speed has a sign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void spin(double speed){  //think: what do you need to make this spin different speeds?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spinMotor.set(speed);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	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Gear Chute: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0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package org.usfirst.frc.team2265.robot.subsystems;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//creates imports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org.usfirst.frc.team2265.robot.RobotMap;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import edu.wpi.first.wpilibj.command.Subsystem;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import edu.wpi.first.wpilibj.DoubleSolenoid.Value;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import edu.wpi.first.wpilibj.DoubleSolenoid;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 makes gear chute subsystem//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GearChute extends Subsystem {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// intializes doubleSolenoid for the gearChute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DoubleSolenoid gearPistons = new DoubleSolenoid(RobotMap.gearPort1, RobotMap.gearPort2);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DoubleSolenoid basePistons = new DoubleSolenoid(RobotMap.basePort1, RobotMap.basePort2);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// Extends the piston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extend() {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gearPistons.set(DoubleSolenoid.Value.kForward);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basePistons.set(DoubleSolenoid.Value.kForward);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// Retracts the piston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retract() {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gearPistons.set(DoubleSolenoid.Value.kReverse);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basePistons.set(DoubleSolenoid.Value.kReverse);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// Put methods for controlling this subsystem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// here. Call these from Commands.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initDefaultCommand() {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// Set the default command for a subsystem here.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// setDefaultCommand(new MySpecialCommand());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0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package org.usfirst.frc.team2265.robot.commands;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org.usfirst.frc.team2265.robot.subsystems.GearChute;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edu.wpi.first.wpilibj.command.Command;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*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 class ShiftChute extends Command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boolean down;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public ShiftChute(boolean u)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// Use requires() here to declare subsystem dependencies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// eg. requires(chassis);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down = u;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// Called just before this Command runs the first time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protected void initialize()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// Called repeatedly when this Command is scheduled to run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protected void execute()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// retract if piston off/extended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// if (GearChute.gearPiston.get().equals(Value.kForward) ||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// GearChute.gearPiston.get().equals(Value.kOff))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if (down)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	GearChute.extend();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	return;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// extend if piston is retracted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// if (GearChute.gearPiston.get().equals(Value.kReverse))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if (!down)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	GearChute.retract();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	return;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// Make this return true when this Command no longer needs to run execute()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protected boolean isFinished()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// return true means the clause is now true, so the command will stop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// executing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return true;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// Called once after isFinished returns true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protected void end()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// Called when another command which requires one or more of the same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// subsystems is scheduled to run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protected void interrupted()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Lift Review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Shooters and Hitters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Writing Code for a spring-style hitter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Grippers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Writing code for a roller arm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 Review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Last time, you wrote code for lifts. There are 3 major types- do you know what they are?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 Review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time, you wrote code for lifts. There are 3 major types- do you know what they are?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Power Up/Down: Single stage lifts - simple but big.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Cascade: Multi stage lift, all stages move at once. Smaller, but often only has an up and a down.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Continuous: Multi stage lift, stages move consecutively. Sort of a cross between power and cascade, but slower than either.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Telescopic and scissor lifts are also sometimes used, but rarely due to their complexity and relative structural weakness.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 Review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66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over your code from last Monday on lifts- any lingering questions?  This is an example of a power up/down lift.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https://codeshare.io/5RDLWG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package org.usfirst.frc.team2265.robot.subsystems;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import edu.wpi.first.wpilibj.command.Subsystem;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</a:t>
            </a:r>
            <a:r>
              <a:rPr lang="en" sz="1400">
                <a:solidFill>
                  <a:srgbClr val="000000"/>
                </a:solidFill>
              </a:rPr>
              <a:t>mport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edu.wpi.first.wpilibj.CANTalon;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import edu.wpi.first.wpilibj.Joystick;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public class Forklift extends Subsystem {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//creates CANTalons for the lift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CANTalon topMotor = new CANTalon(1);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CANTalon bottomMotor = new CANTalon(2);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//defines the speeds that the motors turn at as variables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private final static double UP = 0.5;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private final static double DOWN = -0.5;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private final static double STOP = 0.0;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private final int axis = 1;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//creates the Joystick that controls the lift’s movement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public atkJoy = new Joystick(1);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/*the methods that move the lift up or down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This method moves the lift up at a constant speed*/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static void up() {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topMotor.set(UP);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bottomMotor.set(UP);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//makes the lift go down at a constant speed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static void down() {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topMotor.set(DOWN);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bottomMotor.set(DOWN);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//stops the lift from moving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</a:t>
            </a:r>
            <a:r>
              <a:rPr lang="en" sz="1400">
                <a:solidFill>
                  <a:srgbClr val="000000"/>
                </a:solidFill>
              </a:rPr>
              <a:t>ublic static void stop() {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topMotor.set(STOP);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bottomMotor.set(STOP);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// tell forklift to move up, down or stop moving based on joystick position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//if joystick is in the up position, move lift up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//if joystick is in its default position, stop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// if joystick is in the down position, move down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</a:t>
            </a:r>
            <a:r>
              <a:rPr lang="en" sz="1400">
                <a:solidFill>
                  <a:srgbClr val="000000"/>
                </a:solidFill>
              </a:rPr>
              <a:t>ublic void helper() {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</a:t>
            </a:r>
            <a:r>
              <a:rPr lang="en" sz="1400">
                <a:solidFill>
                  <a:srgbClr val="000000"/>
                </a:solidFill>
              </a:rPr>
              <a:t>rivate double Val = atkJoy.getRawAxis(axis)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if  (Val &gt;  0) {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up();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else if (Val &lt;  0){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down();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else  {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	stop();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</a:t>
            </a:r>
            <a:r>
              <a:rPr lang="en" sz="1400">
                <a:solidFill>
                  <a:srgbClr val="000000"/>
                </a:solidFill>
              </a:rPr>
              <a:t>ublic void initDefaultCommand(){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setDefaultCommand(new MoveForkLift());	</a:t>
            </a:r>
            <a:endParaRPr sz="1400">
              <a:solidFill>
                <a:srgbClr val="000000"/>
              </a:solidFill>
            </a:endParaRPr>
          </a:p>
          <a:p>
            <a:pPr indent="0" lvl="0" marL="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package org.usfirst.frc.team2265.robot.commands;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import edu.wpi.first.wpilibj.command.Command;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import org.usfirst.frc.team2265.robot.Robot;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Import org.usfirst.frc.team2265.robot.subsystems.ForkLift;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MoveForkLift extends Command {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public MoveForkLift(Robot.ForkLift) {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	// Use requires() here to declare subsystem dependencies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	requires(Robot.ForkLift);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}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// Called just before this Command runs the first time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protected void initialize() {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}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// Called repeatedly when this Command is scheduled to run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protected void execute(){</a:t>
            </a:r>
            <a:endParaRPr sz="1400">
              <a:solidFill>
                <a:srgbClr val="000000"/>
              </a:solidFill>
            </a:endParaRPr>
          </a:p>
          <a:p>
            <a:pPr indent="457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Robot.ForkLift.helper();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}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// Make this return true when this Command no longer needs to run execute()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protected boolean isFinished() {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	return false;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}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// Called once after isFinished returns true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protected void end() {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}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// Called when another command which requires one or more of the same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// subsystems is scheduled to run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protected void interrupted() {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}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Shooters/Hitters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6A6A"/>
                </a:solidFill>
              </a:rPr>
              <a:t>These mechanisms are used to eject game pieces from the robot. </a:t>
            </a:r>
            <a:endParaRPr>
              <a:solidFill>
                <a:srgbClr val="6A6A6A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6A6A"/>
                </a:solidFill>
              </a:rPr>
              <a:t>Types of Shooters:</a:t>
            </a:r>
            <a:endParaRPr>
              <a:solidFill>
                <a:srgbClr val="6A6A6A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6A6A6A"/>
              </a:buClr>
              <a:buSzPts val="1800"/>
              <a:buChar char="●"/>
            </a:pPr>
            <a:r>
              <a:rPr lang="en">
                <a:solidFill>
                  <a:srgbClr val="6A6A6A"/>
                </a:solidFill>
              </a:rPr>
              <a:t>Turret: Wheel(s), and often an aiming chute</a:t>
            </a:r>
            <a:endParaRPr>
              <a:solidFill>
                <a:srgbClr val="6A6A6A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A6A6A"/>
              </a:buClr>
              <a:buSzPts val="1800"/>
              <a:buChar char="●"/>
            </a:pPr>
            <a:r>
              <a:rPr lang="en">
                <a:solidFill>
                  <a:srgbClr val="6A6A6A"/>
                </a:solidFill>
              </a:rPr>
              <a:t>Roller: Sets of parallel powered rollers</a:t>
            </a:r>
            <a:endParaRPr>
              <a:solidFill>
                <a:srgbClr val="6A6A6A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6A6A"/>
                </a:solidFill>
              </a:rPr>
              <a:t>Types of Hitter:</a:t>
            </a:r>
            <a:endParaRPr>
              <a:solidFill>
                <a:srgbClr val="6A6A6A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6A6A6A"/>
              </a:buClr>
              <a:buSzPts val="1800"/>
              <a:buChar char="●"/>
            </a:pPr>
            <a:r>
              <a:rPr lang="en">
                <a:solidFill>
                  <a:srgbClr val="6A6A6A"/>
                </a:solidFill>
              </a:rPr>
              <a:t>Catapult: Uses a turning motion like a throw to launch the piece</a:t>
            </a:r>
            <a:endParaRPr>
              <a:solidFill>
                <a:srgbClr val="6A6A6A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A6A6A"/>
              </a:buClr>
              <a:buSzPts val="1800"/>
              <a:buChar char="●"/>
            </a:pPr>
            <a:r>
              <a:rPr lang="en">
                <a:solidFill>
                  <a:srgbClr val="6A6A6A"/>
                </a:solidFill>
              </a:rPr>
              <a:t>Piston: “punches” the game piece (best for light objects)</a:t>
            </a:r>
            <a:endParaRPr>
              <a:solidFill>
                <a:srgbClr val="6A6A6A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A6A6A"/>
              </a:buClr>
              <a:buSzPts val="1800"/>
              <a:buChar char="●"/>
            </a:pPr>
            <a:r>
              <a:rPr lang="en">
                <a:solidFill>
                  <a:srgbClr val="6A6A6A"/>
                </a:solidFill>
              </a:rPr>
              <a:t>Spring: Uses spring force pulled back and released via a  (can also use surgical tubing)</a:t>
            </a:r>
            <a:endParaRPr>
              <a:solidFill>
                <a:srgbClr val="6A6A6A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A6A6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the Piston Hitter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piston releases, and then after a moment the gate- latch piston also releases. Write a subsystem to control both, and a command that will allow for us to test for the optimal time delay later on.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are the advantages and disadvantages of using this method?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