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8752B-26DF-B580-7235-5C0AF1A67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8BC363-1E2D-CC65-A3AE-66CD4B17F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AA0B32-B12B-C59D-16D8-ACD359CE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224-1F06-4FFF-ABC9-00A0AF556934}" type="datetimeFigureOut">
              <a:rPr lang="es-CO" smtClean="0"/>
              <a:t>28/04/2025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C251B7-D205-1867-83BA-6EC1ADCB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51710A-ECE3-7812-CF22-38174092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08B1-A3E4-4828-B4CC-07061E455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221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A3042-EB10-5202-158B-4C11C61F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F7CB58-FE85-6107-A201-E0A88C32C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E04E1B-62E3-366A-CD10-F5C379C0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224-1F06-4FFF-ABC9-00A0AF556934}" type="datetimeFigureOut">
              <a:rPr lang="es-CO" smtClean="0"/>
              <a:t>28/04/2025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FEC5C0-5FAB-782A-8C1C-E5713CC9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90B9FD-63F3-976E-5AD2-28E2B632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08B1-A3E4-4828-B4CC-07061E455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634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7C6715-9C0E-A8C1-3126-F8AADD14F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1B5CB8-C8F7-ADE4-C741-7BC4D669A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ED4BE5-7269-1C95-D7BD-1CBF9919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224-1F06-4FFF-ABC9-00A0AF556934}" type="datetimeFigureOut">
              <a:rPr lang="es-CO" smtClean="0"/>
              <a:t>28/04/2025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AC2FDE-AD5F-2F91-3DEC-C55FDBEB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846E99-567F-1F5E-E718-F76A9F25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08B1-A3E4-4828-B4CC-07061E455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615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3975E-5343-DEA5-AB91-8393BA2E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DC5F2-65B6-0B69-983D-0D02ED7BF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A9FE1B-41CD-48B5-34B2-69EDEE86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224-1F06-4FFF-ABC9-00A0AF556934}" type="datetimeFigureOut">
              <a:rPr lang="es-CO" smtClean="0"/>
              <a:t>28/04/2025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64A36B-C020-3CD8-F057-3978F6AD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4C5564-0962-1BED-D580-64B6E5AE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08B1-A3E4-4828-B4CC-07061E455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78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CD3CF-5406-D89B-3A98-D7B0C975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27E7C1-0DB6-447B-A33C-AE54A52D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44A896-D1C8-AE00-8FD7-828FC5A0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224-1F06-4FFF-ABC9-00A0AF556934}" type="datetimeFigureOut">
              <a:rPr lang="es-CO" smtClean="0"/>
              <a:t>28/04/2025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161FA2-CD72-523B-EB1C-892D2946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6A9CB8-4E8C-B109-944E-2F4C10B5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08B1-A3E4-4828-B4CC-07061E455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200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B3E8F-B82F-52F1-2347-193543E3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3E2A00-57A9-1CE7-991E-1DF2DFCE9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AD67ED-E1CB-3FD6-C7C9-5018981C9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0400A6-FC92-30C0-0A09-23AA4F9A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224-1F06-4FFF-ABC9-00A0AF556934}" type="datetimeFigureOut">
              <a:rPr lang="es-CO" smtClean="0"/>
              <a:t>28/04/2025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CD1108-690B-5613-8222-90029BFB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6F1BCB-8022-B81A-B5C2-5899447E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08B1-A3E4-4828-B4CC-07061E455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345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12B53-B0F9-8F8C-8A27-8965D6DD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285919-D2D0-5F87-2525-2560BAD0B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438960-9626-5DD4-5CD8-D490F11E5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405899-D82B-86AB-EF4B-57D1D1DE5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9CF154-96AD-2378-4CC3-65B0C7745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97F0E2-6A0C-CE12-7B22-2FF3EFBB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224-1F06-4FFF-ABC9-00A0AF556934}" type="datetimeFigureOut">
              <a:rPr lang="es-CO" smtClean="0"/>
              <a:t>28/04/2025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CA701F-D2AD-172B-48E3-A43D3304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23D51D-4AE8-15B6-D52E-105264DB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08B1-A3E4-4828-B4CC-07061E455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869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4E133-AF1C-5AF1-1194-9F8817D6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03A98D-7AA5-A1FA-1B1B-A8BF48F4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224-1F06-4FFF-ABC9-00A0AF556934}" type="datetimeFigureOut">
              <a:rPr lang="es-CO" smtClean="0"/>
              <a:t>28/04/2025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4B8333-F152-7535-85E5-0DE2BFD1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0440B0-DDCD-1DF2-E296-5D82B674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08B1-A3E4-4828-B4CC-07061E455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685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F7BA46-E4C4-7000-1362-E9BBCB24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224-1F06-4FFF-ABC9-00A0AF556934}" type="datetimeFigureOut">
              <a:rPr lang="es-CO" smtClean="0"/>
              <a:t>28/04/2025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9DB9E5-55FA-2172-8E87-23523AD0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83B7EC-9EE2-C334-B4C4-C0034A28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08B1-A3E4-4828-B4CC-07061E455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971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09A03-9332-5AAD-16DF-7B7CB120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1149D7-62C9-5ECB-3B25-FFE46DE49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9B4877-577E-163F-69A0-907B3A1DF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D9F9EA-9D1B-65E2-997C-4DC8899F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224-1F06-4FFF-ABC9-00A0AF556934}" type="datetimeFigureOut">
              <a:rPr lang="es-CO" smtClean="0"/>
              <a:t>28/04/2025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A2832E-0467-AC7B-70DB-75A283F0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F8DFEA-FE81-EF8D-A1FE-028B95ED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08B1-A3E4-4828-B4CC-07061E455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823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28F4A-4275-0842-F43D-B5FED25E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122C0F-2CCA-CFEB-D56D-50D3A2EFC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6BB913-153F-307D-9D0E-40410E492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64BB9A-829E-10EA-B54C-26D1C692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224-1F06-4FFF-ABC9-00A0AF556934}" type="datetimeFigureOut">
              <a:rPr lang="es-CO" smtClean="0"/>
              <a:t>28/04/2025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0573D2-E48C-A973-6B24-F5EDC96D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E8615E-6343-C757-5D30-5EE36CFD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08B1-A3E4-4828-B4CC-07061E455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015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EE3665-BD17-441D-4460-88B87ED9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67007F-A018-9ED6-D2C0-737210A80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1B419E-F699-B2ED-B107-AB87B7B60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3224-1F06-4FFF-ABC9-00A0AF556934}" type="datetimeFigureOut">
              <a:rPr lang="es-CO" smtClean="0"/>
              <a:t>28/04/2025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488E37-1A0E-5693-CC98-852E17859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6DF3FE-C87B-9C75-5F1F-B0264798F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908B1-A3E4-4828-B4CC-07061E455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318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99633DD-218B-3CC8-BE7F-283EA7A5EB1C}"/>
              </a:ext>
            </a:extLst>
          </p:cNvPr>
          <p:cNvGrpSpPr/>
          <p:nvPr/>
        </p:nvGrpSpPr>
        <p:grpSpPr>
          <a:xfrm>
            <a:off x="400050" y="185737"/>
            <a:ext cx="4057650" cy="1738313"/>
            <a:chOff x="1524000" y="1122363"/>
            <a:chExt cx="4048125" cy="1738313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0D198EAE-347F-3C3E-82D2-A258E1474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1122363"/>
              <a:ext cx="3205163" cy="1738313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CC054428-2448-E176-AD4D-82A6BA7326E1}"/>
                </a:ext>
              </a:extLst>
            </p:cNvPr>
            <p:cNvSpPr txBox="1"/>
            <p:nvPr/>
          </p:nvSpPr>
          <p:spPr>
            <a:xfrm>
              <a:off x="4343400" y="1685928"/>
              <a:ext cx="12287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3600" b="1" i="0" dirty="0">
                  <a:solidFill>
                    <a:srgbClr val="2A2A2C"/>
                  </a:solidFill>
                  <a:effectLst/>
                  <a:latin typeface="Poppins" panose="020B0502040204020203" pitchFamily="2" charset="0"/>
                </a:rPr>
                <a:t>Fish</a:t>
              </a:r>
              <a:endParaRPr lang="es-CO" b="1" i="0" dirty="0">
                <a:solidFill>
                  <a:srgbClr val="2A2A2C"/>
                </a:solidFill>
                <a:effectLst/>
                <a:latin typeface="Poppins" panose="020B0502040204020203" pitchFamily="2" charset="0"/>
              </a:endParaRPr>
            </a:p>
            <a:p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35401125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Fema</dc:creator>
  <cp:lastModifiedBy>Fema</cp:lastModifiedBy>
  <cp:revision>1</cp:revision>
  <dcterms:created xsi:type="dcterms:W3CDTF">2025-04-29T03:22:20Z</dcterms:created>
  <dcterms:modified xsi:type="dcterms:W3CDTF">2025-04-29T03:22:37Z</dcterms:modified>
</cp:coreProperties>
</file>