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4C8B3-010D-AA74-F4D6-1A583693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A53F46-A973-09CA-B8A8-56C7CD48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084A2-F614-39AF-A4B9-BD45C65D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EFC1-13B1-4CE4-B19C-6465AE8BE4D3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F7B62-D21A-10AE-4CC3-E776FD17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73370-A735-BFA1-DBE1-47DDB1D5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E2D8-7A9B-4637-96DB-B897C21B7CF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8131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A8E25-E792-8312-B90E-68BC337D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A4617B-16E8-CDE2-BA93-DE9615219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509A8-5030-CD84-DBD8-386D0B96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EFC1-13B1-4CE4-B19C-6465AE8BE4D3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83C5EA-E86C-2D98-EECA-D8B7BD80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7DBE4-C60D-4B40-7162-3B5E1069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E2D8-7A9B-4637-96DB-B897C21B7CF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0537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E76E6F-C6C6-D211-7BB0-1DC734047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EB79F9-F5F6-0EC9-908B-920421BA1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704E36-3BC3-8AB1-1585-97A8FAB5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EFC1-13B1-4CE4-B19C-6465AE8BE4D3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FA3C9-ADC9-1072-1980-8EC4FF4C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34FAF2-93FB-BA52-D40D-CC9FB088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E2D8-7A9B-4637-96DB-B897C21B7CF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755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DA3BF-E7FD-BA77-6C5B-83A99794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7526E0-273B-2423-F879-38FA14EB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3AAE8-682D-B000-FFAF-FD5CEC36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EFC1-13B1-4CE4-B19C-6465AE8BE4D3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B23F55-5EA0-530A-5ADC-C923BDDE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84A8D0-098E-EE3D-14D8-CECD81E1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E2D8-7A9B-4637-96DB-B897C21B7CF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841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9CE9C-9A17-2460-F43F-E2AADD5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8ADD5C-4400-CB30-13E0-B56B86CA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6B712-4F8B-433D-7BA0-E6F58AD3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EFC1-13B1-4CE4-B19C-6465AE8BE4D3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E4FBF-791E-ED4A-B97C-B17025F3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E72A5-7402-5D20-1E78-6AAD0C1B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E2D8-7A9B-4637-96DB-B897C21B7CF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21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6BD8F-D1C6-6F59-E28F-AA3E417C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D30D8-49C0-78BC-2BEA-69C93C93F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83A9DA-62B8-543B-FF37-530EC3AF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801F04-CE51-C22F-3E2F-292D3ED6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EFC1-13B1-4CE4-B19C-6465AE8BE4D3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FD7119-DB4A-A9DD-0AB9-F799CD75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601B07-C5E5-C6B5-3FE8-6834E762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E2D8-7A9B-4637-96DB-B897C21B7CF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4650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87E42-E816-3C77-ED10-42837CC0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AC1A4B-098B-696B-CE1E-2D701EA3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ABDECE-9E5F-9218-2D8C-E3773CE4A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BF92EC-587E-6B28-DBD9-F8D03BA63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6F691B-347F-6DC3-097D-28DC34B1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4797E5-C6DD-166B-A651-52969DB1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EFC1-13B1-4CE4-B19C-6465AE8BE4D3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473629-6953-A68D-858E-008FD1E6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B8C1F1-684F-8E63-4343-D74085B8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E2D8-7A9B-4637-96DB-B897C21B7CF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873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6C0F2-F603-D5C2-41AF-7A1C1BBE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B3524B-6242-A6C7-82E2-8EB5C00B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EFC1-13B1-4CE4-B19C-6465AE8BE4D3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0F2585-005A-2240-548D-D353AA29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4AB893-C707-1112-6CCB-E392B7CA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E2D8-7A9B-4637-96DB-B897C21B7CF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525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709DD5-708C-E735-9D9B-38BAEC56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EFC1-13B1-4CE4-B19C-6465AE8BE4D3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D0CFCA-C463-EB50-8236-F3EF2866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D74F35-4027-2F94-C5A5-ECBBC3AA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E2D8-7A9B-4637-96DB-B897C21B7CF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842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E237C-F149-2C57-2D58-356CDCC3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164FDA-9D6C-4A5E-2B9A-996B4219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AE9008-84EE-B073-22DA-87CDF9E2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61C9F2-29A5-0FCA-63D7-39C226BB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EFC1-13B1-4CE4-B19C-6465AE8BE4D3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1892A6-1627-342B-345D-19B716F7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B0E7D4-55C9-802D-A53A-4C1D5816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E2D8-7A9B-4637-96DB-B897C21B7CF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558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6D71C-2201-77E5-46AA-9E927DB3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D57067-964C-00EB-3168-2D5440A62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A52C68-B122-63C8-84A1-1420E9F58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6D63FA-1B7F-7873-B52C-86827D78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EFC1-13B1-4CE4-B19C-6465AE8BE4D3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3478BD-547C-B112-6036-4231C36C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B7D629-5B13-0D73-762A-D8BAEF79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E2D8-7A9B-4637-96DB-B897C21B7CF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1004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FC4C89-B698-9CF0-0BE0-20AEDA18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18BB30-19D8-D446-6DCE-0E927206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89382-D525-4A8C-17DE-BC84B1B3D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EFC1-13B1-4CE4-B19C-6465AE8BE4D3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EF8426-A2BE-48F0-B822-FA2C1701E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2A715-4F56-DBAF-2FAA-2F711547A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E2D8-7A9B-4637-96DB-B897C21B7CF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0671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DCCC72-55B8-4803-9CE4-15A082D3C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94474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8E6AABB-143E-3B0F-AF30-C2BB6FDC93C7}"/>
              </a:ext>
            </a:extLst>
          </p:cNvPr>
          <p:cNvSpPr/>
          <p:nvPr/>
        </p:nvSpPr>
        <p:spPr>
          <a:xfrm>
            <a:off x="2096073" y="289803"/>
            <a:ext cx="7597812" cy="115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3200" b="1" i="1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CAMPEONATO INTERNO FEMCO 2022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3200" b="1" i="1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FINALES</a:t>
            </a:r>
            <a:endParaRPr lang="es-BO" sz="2400" i="1" dirty="0">
              <a:solidFill>
                <a:schemeClr val="accent4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60D44E5-D0E3-B531-16FC-C8EFDD0CE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87" y="6210649"/>
            <a:ext cx="560603" cy="56060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FA0B8A4-BA65-3913-6C88-5CFD2BED803F}"/>
              </a:ext>
            </a:extLst>
          </p:cNvPr>
          <p:cNvSpPr/>
          <p:nvPr/>
        </p:nvSpPr>
        <p:spPr>
          <a:xfrm>
            <a:off x="9559436" y="6345967"/>
            <a:ext cx="3085143" cy="395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b="1" dirty="0">
                <a:latin typeface="Calibri" panose="020F0502020204030204" pitchFamily="34" charset="0"/>
                <a:cs typeface="Times New Roman" panose="02020603050405020304" pitchFamily="18" charset="0"/>
              </a:rPr>
              <a:t>COMPLEJO FABRIL</a:t>
            </a:r>
            <a:endParaRPr lang="es-BO" sz="1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61810EA-165B-8767-2703-519E02D590F6}"/>
              </a:ext>
            </a:extLst>
          </p:cNvPr>
          <p:cNvSpPr/>
          <p:nvPr/>
        </p:nvSpPr>
        <p:spPr>
          <a:xfrm>
            <a:off x="247778" y="6375693"/>
            <a:ext cx="3085143" cy="395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1400" b="1" dirty="0"/>
              <a:t>26 DE NOVIEMBRE DEL 2022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04352A-6DB8-46AB-927F-B70CD74E9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770" y="6375693"/>
            <a:ext cx="379084" cy="379084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FAA511EB-23B7-52E5-4219-241A59563AAC}"/>
              </a:ext>
            </a:extLst>
          </p:cNvPr>
          <p:cNvSpPr/>
          <p:nvPr/>
        </p:nvSpPr>
        <p:spPr>
          <a:xfrm>
            <a:off x="3257797" y="1709533"/>
            <a:ext cx="5274365" cy="115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3600" b="1" dirty="0">
                <a:latin typeface="Calibri" panose="020F0502020204030204" pitchFamily="34" charset="0"/>
                <a:cs typeface="Times New Roman" panose="02020603050405020304" pitchFamily="18" charset="0"/>
              </a:rPr>
              <a:t>3er y 4to Lugar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BO" sz="28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9C30115-8FA9-D5BD-22ED-13A7DE9BFC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28" y="1709533"/>
            <a:ext cx="854616" cy="854616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2538FA91-C6CF-B986-95DD-2A8CED736C35}"/>
              </a:ext>
            </a:extLst>
          </p:cNvPr>
          <p:cNvSpPr/>
          <p:nvPr/>
        </p:nvSpPr>
        <p:spPr>
          <a:xfrm>
            <a:off x="3067877" y="2511989"/>
            <a:ext cx="6056244" cy="1051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3200" b="1" i="1" dirty="0">
                <a:solidFill>
                  <a:schemeClr val="accent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PUNZONADO vs </a:t>
            </a:r>
            <a:r>
              <a:rPr lang="es-BO" sz="3600" b="1" i="1" dirty="0">
                <a:solidFill>
                  <a:schemeClr val="accent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DESPACHOS</a:t>
            </a:r>
            <a:endParaRPr lang="es-BO" sz="3200" b="1" i="1" dirty="0">
              <a:solidFill>
                <a:schemeClr val="accent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2000" b="1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MESA: CINCADO</a:t>
            </a:r>
            <a:endParaRPr lang="es-BO" sz="1600" b="1" i="1" dirty="0">
              <a:solidFill>
                <a:schemeClr val="bg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C676FCD-43AE-BC92-330B-EF2734BA22B9}"/>
              </a:ext>
            </a:extLst>
          </p:cNvPr>
          <p:cNvSpPr/>
          <p:nvPr/>
        </p:nvSpPr>
        <p:spPr>
          <a:xfrm>
            <a:off x="3231292" y="3751704"/>
            <a:ext cx="5300870" cy="115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3600" b="1" dirty="0">
                <a:latin typeface="Calibri" panose="020F0502020204030204" pitchFamily="34" charset="0"/>
                <a:cs typeface="Times New Roman" panose="02020603050405020304" pitchFamily="18" charset="0"/>
              </a:rPr>
              <a:t>¡¡ GRAN FINAL !!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BO" sz="28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C9FD4EF-D876-DA36-17F0-69D1902A8BA8}"/>
              </a:ext>
            </a:extLst>
          </p:cNvPr>
          <p:cNvSpPr/>
          <p:nvPr/>
        </p:nvSpPr>
        <p:spPr>
          <a:xfrm>
            <a:off x="3067875" y="4540985"/>
            <a:ext cx="6056244" cy="1051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3600" b="1" i="1" dirty="0">
                <a:solidFill>
                  <a:schemeClr val="accent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FUNDICION vs CINCADO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2000" b="1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MESA: DEPACHOS</a:t>
            </a:r>
            <a:endParaRPr lang="es-BO" sz="1600" b="1" i="1" dirty="0">
              <a:solidFill>
                <a:schemeClr val="bg1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5F3F820-B145-9B60-6251-8E238C7BD2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659" y="3672192"/>
            <a:ext cx="760369" cy="76036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D9EF296-5416-174B-C7B4-469CE19A3D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88" y="1823481"/>
            <a:ext cx="462521" cy="462521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53F45342-23D7-4382-14A5-2E9E810A7E87}"/>
              </a:ext>
            </a:extLst>
          </p:cNvPr>
          <p:cNvSpPr/>
          <p:nvPr/>
        </p:nvSpPr>
        <p:spPr>
          <a:xfrm>
            <a:off x="1797861" y="2010113"/>
            <a:ext cx="2540029" cy="46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HORAS: 8:30 am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BO" sz="1600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2346CAEB-3227-6A7A-E81E-272B348A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01" y="3827669"/>
            <a:ext cx="462521" cy="462521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6A898D85-F44C-293A-A33F-5CFCC27C3784}"/>
              </a:ext>
            </a:extLst>
          </p:cNvPr>
          <p:cNvSpPr/>
          <p:nvPr/>
        </p:nvSpPr>
        <p:spPr>
          <a:xfrm>
            <a:off x="1797861" y="4013900"/>
            <a:ext cx="2540029" cy="46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HORAS: 9:30 am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BO" sz="1600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3F400AE1-8C7D-D850-6D55-338D1E2ED9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16" y="1750"/>
            <a:ext cx="1417983" cy="6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96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40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U1</dc:creator>
  <cp:lastModifiedBy>U1</cp:lastModifiedBy>
  <cp:revision>7</cp:revision>
  <cp:lastPrinted>2022-11-23T19:15:31Z</cp:lastPrinted>
  <dcterms:created xsi:type="dcterms:W3CDTF">2022-11-23T19:09:17Z</dcterms:created>
  <dcterms:modified xsi:type="dcterms:W3CDTF">2022-11-23T20:52:15Z</dcterms:modified>
</cp:coreProperties>
</file>