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45" d="100"/>
          <a:sy n="45" d="100"/>
        </p:scale>
        <p:origin x="8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93194-9962-7CED-3192-8C13CD265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A4705E-AA2A-1E4C-93B2-9366AB40D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4CB30B-158F-E9E1-CFFD-B257CC560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F8BA-B977-49C6-B526-3AE9AF4B348B}" type="datetimeFigureOut">
              <a:rPr lang="es-BO" smtClean="0"/>
              <a:t>2/12/2022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75BA93-5B65-0827-1CD9-244DC492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A1A8E2-F243-4D95-26A7-02371D113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CD8D2-9658-41E9-A8FD-E156C931028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78397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56A837-F487-E3B0-AFC4-A2CE0B006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967448-5221-8C02-B72F-A32FCC519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94AE1A-845A-C2C1-4D3D-F6752647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F8BA-B977-49C6-B526-3AE9AF4B348B}" type="datetimeFigureOut">
              <a:rPr lang="es-BO" smtClean="0"/>
              <a:t>2/12/2022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CB4DA5-0B0A-5034-E386-FD11B73E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07295F-7636-6E20-F0BF-C77F349B9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CD8D2-9658-41E9-A8FD-E156C931028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762693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D2B456-4AB9-5770-279B-804820CDB9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AF4DFFD-A1C6-1F83-9C2E-C4901D029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E53A2E-780C-5CE6-E2FF-6597D742E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F8BA-B977-49C6-B526-3AE9AF4B348B}" type="datetimeFigureOut">
              <a:rPr lang="es-BO" smtClean="0"/>
              <a:t>2/12/2022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5A7B50-3589-7403-E44B-EDD1CF4A2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DC3632-5302-16A9-6623-E603937D1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CD8D2-9658-41E9-A8FD-E156C931028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00531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D81922-60A3-FD80-83DD-19E56B121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C57EBB-6642-C8E9-28B2-94C75BDF1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AE6195-F1D3-AB0A-28AE-07FEA6687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F8BA-B977-49C6-B526-3AE9AF4B348B}" type="datetimeFigureOut">
              <a:rPr lang="es-BO" smtClean="0"/>
              <a:t>2/12/2022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5892DA-2C2F-0431-77E6-6C1721D43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3E94C1-6F64-FB72-2CFC-26C52EC1C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CD8D2-9658-41E9-A8FD-E156C931028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51754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E2165A-F068-B287-E102-4D5D2BBF5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54E25E-4E11-0984-E0B8-9ED0CB4CC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556D05-47FC-5BEF-9A41-2C595EC7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F8BA-B977-49C6-B526-3AE9AF4B348B}" type="datetimeFigureOut">
              <a:rPr lang="es-BO" smtClean="0"/>
              <a:t>2/12/2022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71CEBE-DFCF-25F1-F6E9-A5541A5A6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6C0F55-6699-18A1-132B-21CCD1801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CD8D2-9658-41E9-A8FD-E156C931028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71930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18CBA1-AD53-256B-001B-0423BAEB7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EECB7A-2944-15F3-DB91-19A326C0A7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5657145-52D2-C2E1-3EE3-D8A0FECF0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4325B0-1DE5-82EC-C24D-95E10E745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F8BA-B977-49C6-B526-3AE9AF4B348B}" type="datetimeFigureOut">
              <a:rPr lang="es-BO" smtClean="0"/>
              <a:t>2/12/2022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9E5B42-1391-0163-216F-4EBE573B8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DC90C1-D35F-BB39-9EFC-C1322AAD7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CD8D2-9658-41E9-A8FD-E156C931028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895687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B709A-F6EA-72B0-C7DA-B186E3A14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06479E-65FD-15BB-D25E-A001E1835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775C5E-1E16-77C1-2B0A-59D34229F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5F8F765-7E19-0FFD-5EA8-06340B6EB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971F760-003E-65E6-D760-D58F387D5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B6CB68C-0C45-015D-A417-736ADE552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F8BA-B977-49C6-B526-3AE9AF4B348B}" type="datetimeFigureOut">
              <a:rPr lang="es-BO" smtClean="0"/>
              <a:t>2/12/2022</a:t>
            </a:fld>
            <a:endParaRPr lang="es-B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2578221-0F5D-452F-BF9D-BB5C151D7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84E0E8E-79E9-83FA-69E2-77025CA13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CD8D2-9658-41E9-A8FD-E156C931028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93395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6D84B0-C270-B3A4-F7FE-2CC226A7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AFE3251-FF81-81B3-FA04-B87DF71A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F8BA-B977-49C6-B526-3AE9AF4B348B}" type="datetimeFigureOut">
              <a:rPr lang="es-BO" smtClean="0"/>
              <a:t>2/12/2022</a:t>
            </a:fld>
            <a:endParaRPr lang="es-B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A51A434-CFD0-1880-5DE9-B6B2B2E42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3AD54D7-E31A-78AF-3674-63C415241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CD8D2-9658-41E9-A8FD-E156C931028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359907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C1E390A-36F4-975E-7C4F-470A64529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F8BA-B977-49C6-B526-3AE9AF4B348B}" type="datetimeFigureOut">
              <a:rPr lang="es-BO" smtClean="0"/>
              <a:t>2/12/2022</a:t>
            </a:fld>
            <a:endParaRPr lang="es-B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263A766-FCD0-7F9D-7523-338ACCF67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68292EA-4D0D-F368-1084-DDBE9FCE3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CD8D2-9658-41E9-A8FD-E156C931028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22720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56A27-A2C4-5B22-F88B-611B81552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EE24CB-22B3-4169-CCFC-374869982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D362B44-31A6-C58E-527A-8E9061475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CB4ED4-7705-6A63-FD72-7B48B668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F8BA-B977-49C6-B526-3AE9AF4B348B}" type="datetimeFigureOut">
              <a:rPr lang="es-BO" smtClean="0"/>
              <a:t>2/12/2022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83DD37-01C9-C951-596F-BEE2130D0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86939A-A1BD-BFD7-D46C-A1C1C05E3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CD8D2-9658-41E9-A8FD-E156C931028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63857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4B0C7C-76FC-D6A6-6518-E5384DF44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12A3BFF-EC76-2E29-8A0B-8D37233401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FBD642F-EEE4-16B6-A62B-235FF038B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63F83E-E388-3A58-6B17-CDE5BBA78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F8BA-B977-49C6-B526-3AE9AF4B348B}" type="datetimeFigureOut">
              <a:rPr lang="es-BO" smtClean="0"/>
              <a:t>2/12/2022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9BBF65-31F5-9CDB-D589-0DA5CFF3A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6BF40A4-8798-1388-5573-3E22262DF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CD8D2-9658-41E9-A8FD-E156C931028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03465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566874C-72B4-0837-4E68-E657A28D3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EDD3EA-EE79-B27F-49DD-B4BB3872E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A75CD8-F4BD-D255-C813-FADADAF622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CF8BA-B977-49C6-B526-3AE9AF4B348B}" type="datetimeFigureOut">
              <a:rPr lang="es-BO" smtClean="0"/>
              <a:t>2/12/2022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F3BDED-C98E-38B4-53BD-34C41DB3DC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CE4C12-058F-66FB-D779-E345698EA3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CD8D2-9658-41E9-A8FD-E156C931028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45891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1.wdp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21" Type="http://schemas.microsoft.com/office/2007/relationships/hdphoto" Target="../media/hdphoto5.wdp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microsoft.com/office/2007/relationships/hdphoto" Target="../media/hdphoto3.wdp"/><Relationship Id="rId25" Type="http://schemas.microsoft.com/office/2007/relationships/hdphoto" Target="../media/hdphoto7.wdp"/><Relationship Id="rId2" Type="http://schemas.openxmlformats.org/officeDocument/2006/relationships/image" Target="../media/image1.jpg"/><Relationship Id="rId16" Type="http://schemas.openxmlformats.org/officeDocument/2006/relationships/image" Target="../media/image13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17.png"/><Relationship Id="rId5" Type="http://schemas.openxmlformats.org/officeDocument/2006/relationships/image" Target="../media/image4.png"/><Relationship Id="rId15" Type="http://schemas.microsoft.com/office/2007/relationships/hdphoto" Target="../media/hdphoto2.wdp"/><Relationship Id="rId23" Type="http://schemas.microsoft.com/office/2007/relationships/hdphoto" Target="../media/hdphoto6.wdp"/><Relationship Id="rId10" Type="http://schemas.openxmlformats.org/officeDocument/2006/relationships/image" Target="../media/image9.png"/><Relationship Id="rId19" Type="http://schemas.microsoft.com/office/2007/relationships/hdphoto" Target="../media/hdphoto4.wdp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Relationship Id="rId2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DF47614A-F303-4898-D35A-58ACF3E43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F4B61D50-D539-3036-2A8A-01B4413B18A6}"/>
              </a:ext>
            </a:extLst>
          </p:cNvPr>
          <p:cNvSpPr/>
          <p:nvPr/>
        </p:nvSpPr>
        <p:spPr>
          <a:xfrm>
            <a:off x="172279" y="119269"/>
            <a:ext cx="583095" cy="470462"/>
          </a:xfrm>
          <a:prstGeom prst="rect">
            <a:avLst/>
          </a:prstGeom>
          <a:solidFill>
            <a:srgbClr val="00B050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44560B2-7D45-4B85-D19A-F45C080D266D}"/>
              </a:ext>
            </a:extLst>
          </p:cNvPr>
          <p:cNvSpPr/>
          <p:nvPr/>
        </p:nvSpPr>
        <p:spPr>
          <a:xfrm>
            <a:off x="185531" y="808382"/>
            <a:ext cx="583095" cy="470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EF30ADA-E8C8-2732-2AB7-6463DF69A4AA}"/>
              </a:ext>
            </a:extLst>
          </p:cNvPr>
          <p:cNvSpPr/>
          <p:nvPr/>
        </p:nvSpPr>
        <p:spPr>
          <a:xfrm>
            <a:off x="198783" y="1798980"/>
            <a:ext cx="583095" cy="470462"/>
          </a:xfrm>
          <a:prstGeom prst="rect">
            <a:avLst/>
          </a:prstGeom>
          <a:solidFill>
            <a:srgbClr val="00B050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61D3097-A198-DB31-E594-A2E3B0847CB4}"/>
              </a:ext>
            </a:extLst>
          </p:cNvPr>
          <p:cNvSpPr/>
          <p:nvPr/>
        </p:nvSpPr>
        <p:spPr>
          <a:xfrm>
            <a:off x="198783" y="2504648"/>
            <a:ext cx="583095" cy="470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AB453E8-DE21-D552-1F69-DE20BD967762}"/>
              </a:ext>
            </a:extLst>
          </p:cNvPr>
          <p:cNvSpPr/>
          <p:nvPr/>
        </p:nvSpPr>
        <p:spPr>
          <a:xfrm>
            <a:off x="192433" y="3558205"/>
            <a:ext cx="583095" cy="470462"/>
          </a:xfrm>
          <a:prstGeom prst="rect">
            <a:avLst/>
          </a:prstGeom>
          <a:solidFill>
            <a:srgbClr val="00B050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FA9B9F5-09AC-A109-F623-C7D4C6D82B62}"/>
              </a:ext>
            </a:extLst>
          </p:cNvPr>
          <p:cNvSpPr/>
          <p:nvPr/>
        </p:nvSpPr>
        <p:spPr>
          <a:xfrm>
            <a:off x="185532" y="4310251"/>
            <a:ext cx="583094" cy="470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0CA8DA6-8A78-A902-C2D1-A6A9CBB5ED9D}"/>
              </a:ext>
            </a:extLst>
          </p:cNvPr>
          <p:cNvSpPr/>
          <p:nvPr/>
        </p:nvSpPr>
        <p:spPr>
          <a:xfrm>
            <a:off x="172279" y="5363808"/>
            <a:ext cx="583095" cy="470462"/>
          </a:xfrm>
          <a:prstGeom prst="rect">
            <a:avLst/>
          </a:prstGeom>
          <a:solidFill>
            <a:srgbClr val="00B050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3C02F91-7C26-BFF3-A8CB-0F56DD3D348E}"/>
              </a:ext>
            </a:extLst>
          </p:cNvPr>
          <p:cNvSpPr/>
          <p:nvPr/>
        </p:nvSpPr>
        <p:spPr>
          <a:xfrm>
            <a:off x="172278" y="6052921"/>
            <a:ext cx="583095" cy="470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72B6423-88AE-EC34-49E0-9879BA2F0B9F}"/>
              </a:ext>
            </a:extLst>
          </p:cNvPr>
          <p:cNvSpPr/>
          <p:nvPr/>
        </p:nvSpPr>
        <p:spPr>
          <a:xfrm>
            <a:off x="11410121" y="89457"/>
            <a:ext cx="583095" cy="470462"/>
          </a:xfrm>
          <a:prstGeom prst="rect">
            <a:avLst/>
          </a:prstGeom>
          <a:solidFill>
            <a:srgbClr val="00B050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50B801E-C7AF-0DFB-3A9C-14FD10BF5256}"/>
              </a:ext>
            </a:extLst>
          </p:cNvPr>
          <p:cNvSpPr/>
          <p:nvPr/>
        </p:nvSpPr>
        <p:spPr>
          <a:xfrm>
            <a:off x="11423373" y="778570"/>
            <a:ext cx="583095" cy="470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07ED22E6-C88D-CA25-2733-016B2A2C48F0}"/>
              </a:ext>
            </a:extLst>
          </p:cNvPr>
          <p:cNvSpPr/>
          <p:nvPr/>
        </p:nvSpPr>
        <p:spPr>
          <a:xfrm>
            <a:off x="11436625" y="1769168"/>
            <a:ext cx="583095" cy="470462"/>
          </a:xfrm>
          <a:prstGeom prst="rect">
            <a:avLst/>
          </a:prstGeom>
          <a:solidFill>
            <a:srgbClr val="00B050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8956C1D3-11C5-0C34-E753-68FF3FD6AE6E}"/>
              </a:ext>
            </a:extLst>
          </p:cNvPr>
          <p:cNvSpPr/>
          <p:nvPr/>
        </p:nvSpPr>
        <p:spPr>
          <a:xfrm>
            <a:off x="11436625" y="2474836"/>
            <a:ext cx="583095" cy="470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0640BE8D-2D75-4CC4-49C2-3B84717C27F9}"/>
              </a:ext>
            </a:extLst>
          </p:cNvPr>
          <p:cNvSpPr/>
          <p:nvPr/>
        </p:nvSpPr>
        <p:spPr>
          <a:xfrm>
            <a:off x="11436625" y="3528393"/>
            <a:ext cx="583095" cy="470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A92B4ACE-FEC4-7A89-B27C-53DE66071E18}"/>
              </a:ext>
            </a:extLst>
          </p:cNvPr>
          <p:cNvSpPr/>
          <p:nvPr/>
        </p:nvSpPr>
        <p:spPr>
          <a:xfrm>
            <a:off x="11423373" y="4280439"/>
            <a:ext cx="583095" cy="470462"/>
          </a:xfrm>
          <a:prstGeom prst="rect">
            <a:avLst/>
          </a:prstGeom>
          <a:solidFill>
            <a:srgbClr val="00B050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371892C1-3B4D-E2F7-3CD8-454212C02F3E}"/>
              </a:ext>
            </a:extLst>
          </p:cNvPr>
          <p:cNvSpPr/>
          <p:nvPr/>
        </p:nvSpPr>
        <p:spPr>
          <a:xfrm>
            <a:off x="11410121" y="5333996"/>
            <a:ext cx="583095" cy="470462"/>
          </a:xfrm>
          <a:prstGeom prst="rect">
            <a:avLst/>
          </a:prstGeom>
          <a:solidFill>
            <a:srgbClr val="00B050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394167C3-96E1-5393-1C29-0C1A819820E7}"/>
              </a:ext>
            </a:extLst>
          </p:cNvPr>
          <p:cNvSpPr/>
          <p:nvPr/>
        </p:nvSpPr>
        <p:spPr>
          <a:xfrm>
            <a:off x="11410120" y="6023109"/>
            <a:ext cx="583095" cy="470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56DB952E-4231-BA89-B082-37EFC16CA66C}"/>
              </a:ext>
            </a:extLst>
          </p:cNvPr>
          <p:cNvSpPr/>
          <p:nvPr/>
        </p:nvSpPr>
        <p:spPr>
          <a:xfrm>
            <a:off x="1504123" y="337920"/>
            <a:ext cx="583095" cy="470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B4AA2BE-7836-E11D-9074-C091A03F42A7}"/>
              </a:ext>
            </a:extLst>
          </p:cNvPr>
          <p:cNvSpPr/>
          <p:nvPr/>
        </p:nvSpPr>
        <p:spPr>
          <a:xfrm>
            <a:off x="1504123" y="2004374"/>
            <a:ext cx="583095" cy="470462"/>
          </a:xfrm>
          <a:prstGeom prst="rect">
            <a:avLst/>
          </a:prstGeom>
          <a:solidFill>
            <a:srgbClr val="00B050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91F2ECF7-B104-1A76-5D92-C6CA3DBEF2E9}"/>
              </a:ext>
            </a:extLst>
          </p:cNvPr>
          <p:cNvSpPr/>
          <p:nvPr/>
        </p:nvSpPr>
        <p:spPr>
          <a:xfrm>
            <a:off x="1504122" y="3826576"/>
            <a:ext cx="583095" cy="470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E2A8EF25-A89D-3B76-43CF-D030B828410F}"/>
              </a:ext>
            </a:extLst>
          </p:cNvPr>
          <p:cNvSpPr/>
          <p:nvPr/>
        </p:nvSpPr>
        <p:spPr>
          <a:xfrm>
            <a:off x="1504121" y="5663693"/>
            <a:ext cx="583095" cy="470462"/>
          </a:xfrm>
          <a:prstGeom prst="rect">
            <a:avLst/>
          </a:prstGeom>
          <a:solidFill>
            <a:srgbClr val="00B050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66B44184-F3B4-930B-71E4-33BA9983B48B}"/>
              </a:ext>
            </a:extLst>
          </p:cNvPr>
          <p:cNvSpPr/>
          <p:nvPr/>
        </p:nvSpPr>
        <p:spPr>
          <a:xfrm>
            <a:off x="10131285" y="337920"/>
            <a:ext cx="583095" cy="470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BAE6D47F-2AC7-15D5-8973-B06963E49CE2}"/>
              </a:ext>
            </a:extLst>
          </p:cNvPr>
          <p:cNvSpPr/>
          <p:nvPr/>
        </p:nvSpPr>
        <p:spPr>
          <a:xfrm>
            <a:off x="10131285" y="2004374"/>
            <a:ext cx="583095" cy="470462"/>
          </a:xfrm>
          <a:prstGeom prst="rect">
            <a:avLst/>
          </a:prstGeom>
          <a:solidFill>
            <a:srgbClr val="00B050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D01E05D8-AFD5-C005-C35F-22FC93423F2E}"/>
              </a:ext>
            </a:extLst>
          </p:cNvPr>
          <p:cNvSpPr/>
          <p:nvPr/>
        </p:nvSpPr>
        <p:spPr>
          <a:xfrm>
            <a:off x="10131284" y="3826576"/>
            <a:ext cx="583095" cy="470462"/>
          </a:xfrm>
          <a:prstGeom prst="rect">
            <a:avLst/>
          </a:prstGeom>
          <a:solidFill>
            <a:srgbClr val="00B050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AAD4933A-6D4D-6473-DE62-CC553C3C294A}"/>
              </a:ext>
            </a:extLst>
          </p:cNvPr>
          <p:cNvSpPr/>
          <p:nvPr/>
        </p:nvSpPr>
        <p:spPr>
          <a:xfrm>
            <a:off x="10131283" y="5701793"/>
            <a:ext cx="583095" cy="470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DB9EFD9D-D280-7D64-61E1-95FED879D186}"/>
              </a:ext>
            </a:extLst>
          </p:cNvPr>
          <p:cNvSpPr/>
          <p:nvPr/>
        </p:nvSpPr>
        <p:spPr>
          <a:xfrm>
            <a:off x="2729949" y="1013801"/>
            <a:ext cx="583095" cy="470462"/>
          </a:xfrm>
          <a:prstGeom prst="rect">
            <a:avLst/>
          </a:prstGeom>
          <a:solidFill>
            <a:srgbClr val="00B050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63815E1C-192E-70A5-AEEE-1D7061E8D250}"/>
              </a:ext>
            </a:extLst>
          </p:cNvPr>
          <p:cNvSpPr/>
          <p:nvPr/>
        </p:nvSpPr>
        <p:spPr>
          <a:xfrm>
            <a:off x="2729948" y="4545482"/>
            <a:ext cx="583095" cy="470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2A8383B4-2580-FD3E-FE21-E7BA714F4677}"/>
              </a:ext>
            </a:extLst>
          </p:cNvPr>
          <p:cNvSpPr/>
          <p:nvPr/>
        </p:nvSpPr>
        <p:spPr>
          <a:xfrm>
            <a:off x="8878956" y="1043613"/>
            <a:ext cx="583095" cy="470462"/>
          </a:xfrm>
          <a:prstGeom prst="rect">
            <a:avLst/>
          </a:prstGeom>
          <a:solidFill>
            <a:srgbClr val="00B050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79ECC764-C1A2-A9E7-FB4B-874FC9403FDE}"/>
              </a:ext>
            </a:extLst>
          </p:cNvPr>
          <p:cNvSpPr/>
          <p:nvPr/>
        </p:nvSpPr>
        <p:spPr>
          <a:xfrm>
            <a:off x="8878955" y="4588560"/>
            <a:ext cx="583095" cy="470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C3A53A03-467D-1B47-7367-034F6E41A7B6}"/>
              </a:ext>
            </a:extLst>
          </p:cNvPr>
          <p:cNvSpPr/>
          <p:nvPr/>
        </p:nvSpPr>
        <p:spPr>
          <a:xfrm>
            <a:off x="7268815" y="2736565"/>
            <a:ext cx="1040296" cy="718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3333CF71-860C-F28F-433C-FF52F486CA89}"/>
              </a:ext>
            </a:extLst>
          </p:cNvPr>
          <p:cNvSpPr/>
          <p:nvPr/>
        </p:nvSpPr>
        <p:spPr>
          <a:xfrm>
            <a:off x="3882887" y="2710066"/>
            <a:ext cx="1040296" cy="718933"/>
          </a:xfrm>
          <a:prstGeom prst="rect">
            <a:avLst/>
          </a:prstGeom>
          <a:solidFill>
            <a:srgbClr val="00B050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99166057-4970-D0DB-061C-6CCFFB387341}"/>
              </a:ext>
            </a:extLst>
          </p:cNvPr>
          <p:cNvSpPr/>
          <p:nvPr/>
        </p:nvSpPr>
        <p:spPr>
          <a:xfrm>
            <a:off x="4923183" y="4780713"/>
            <a:ext cx="583095" cy="470462"/>
          </a:xfrm>
          <a:prstGeom prst="rect">
            <a:avLst/>
          </a:prstGeom>
          <a:solidFill>
            <a:srgbClr val="00B050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F23B1D83-7D6F-3502-D801-13CDA7EE0D0B}"/>
              </a:ext>
            </a:extLst>
          </p:cNvPr>
          <p:cNvSpPr/>
          <p:nvPr/>
        </p:nvSpPr>
        <p:spPr>
          <a:xfrm>
            <a:off x="6685720" y="4780713"/>
            <a:ext cx="583095" cy="470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42" name="Imagen 41">
            <a:extLst>
              <a:ext uri="{FF2B5EF4-FFF2-40B4-BE49-F238E27FC236}">
                <a16:creationId xmlns:a16="http://schemas.microsoft.com/office/drawing/2014/main" id="{EAB087AF-658A-04AE-FDD6-14C824AEB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22" y="49819"/>
            <a:ext cx="510830" cy="606388"/>
          </a:xfrm>
          <a:prstGeom prst="rect">
            <a:avLst/>
          </a:prstGeom>
        </p:spPr>
      </p:pic>
      <p:pic>
        <p:nvPicPr>
          <p:cNvPr id="46" name="Imagen 45">
            <a:extLst>
              <a:ext uri="{FF2B5EF4-FFF2-40B4-BE49-F238E27FC236}">
                <a16:creationId xmlns:a16="http://schemas.microsoft.com/office/drawing/2014/main" id="{D0170640-B508-99A9-97A8-FFD5659513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3" y="746209"/>
            <a:ext cx="510830" cy="594808"/>
          </a:xfrm>
          <a:prstGeom prst="rect">
            <a:avLst/>
          </a:prstGeom>
        </p:spPr>
      </p:pic>
      <p:pic>
        <p:nvPicPr>
          <p:cNvPr id="48" name="Imagen 47">
            <a:extLst>
              <a:ext uri="{FF2B5EF4-FFF2-40B4-BE49-F238E27FC236}">
                <a16:creationId xmlns:a16="http://schemas.microsoft.com/office/drawing/2014/main" id="{8B67E94A-ED80-244D-B6DE-53396BF478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15" y="1734010"/>
            <a:ext cx="510830" cy="593860"/>
          </a:xfrm>
          <a:prstGeom prst="rect">
            <a:avLst/>
          </a:prstGeom>
        </p:spPr>
      </p:pic>
      <p:pic>
        <p:nvPicPr>
          <p:cNvPr id="50" name="Imagen 49">
            <a:extLst>
              <a:ext uri="{FF2B5EF4-FFF2-40B4-BE49-F238E27FC236}">
                <a16:creationId xmlns:a16="http://schemas.microsoft.com/office/drawing/2014/main" id="{4D9274E6-F6A8-DA13-B9AF-C51717E575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15" y="2433525"/>
            <a:ext cx="510830" cy="606080"/>
          </a:xfrm>
          <a:prstGeom prst="rect">
            <a:avLst/>
          </a:prstGeom>
        </p:spPr>
      </p:pic>
      <p:pic>
        <p:nvPicPr>
          <p:cNvPr id="52" name="Imagen 51">
            <a:extLst>
              <a:ext uri="{FF2B5EF4-FFF2-40B4-BE49-F238E27FC236}">
                <a16:creationId xmlns:a16="http://schemas.microsoft.com/office/drawing/2014/main" id="{9099F149-B11E-8DF8-9E92-EE9C673F05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13" y="3482815"/>
            <a:ext cx="510830" cy="621242"/>
          </a:xfrm>
          <a:prstGeom prst="rect">
            <a:avLst/>
          </a:prstGeom>
        </p:spPr>
      </p:pic>
      <p:pic>
        <p:nvPicPr>
          <p:cNvPr id="54" name="Imagen 53">
            <a:extLst>
              <a:ext uri="{FF2B5EF4-FFF2-40B4-BE49-F238E27FC236}">
                <a16:creationId xmlns:a16="http://schemas.microsoft.com/office/drawing/2014/main" id="{51218C77-BD4E-5999-E416-5F575C2994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61" y="4220329"/>
            <a:ext cx="524082" cy="621242"/>
          </a:xfrm>
          <a:prstGeom prst="rect">
            <a:avLst/>
          </a:prstGeom>
        </p:spPr>
      </p:pic>
      <p:pic>
        <p:nvPicPr>
          <p:cNvPr id="56" name="Imagen 55">
            <a:extLst>
              <a:ext uri="{FF2B5EF4-FFF2-40B4-BE49-F238E27FC236}">
                <a16:creationId xmlns:a16="http://schemas.microsoft.com/office/drawing/2014/main" id="{E737C637-70EB-9B84-2975-BEDD1D5F66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23" y="5307491"/>
            <a:ext cx="510830" cy="583095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ED6A47E4-0666-40FC-75C1-1455E5EA41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253" y="5610678"/>
            <a:ext cx="510830" cy="583095"/>
          </a:xfrm>
          <a:prstGeom prst="rect">
            <a:avLst/>
          </a:prstGeom>
        </p:spPr>
      </p:pic>
      <p:pic>
        <p:nvPicPr>
          <p:cNvPr id="59" name="Imagen 58">
            <a:extLst>
              <a:ext uri="{FF2B5EF4-FFF2-40B4-BE49-F238E27FC236}">
                <a16:creationId xmlns:a16="http://schemas.microsoft.com/office/drawing/2014/main" id="{8E33B684-63E8-A6BD-E54A-D0CC9434BA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22" y="5993283"/>
            <a:ext cx="505517" cy="589737"/>
          </a:xfrm>
          <a:prstGeom prst="rect">
            <a:avLst/>
          </a:prstGeom>
        </p:spPr>
      </p:pic>
      <p:pic>
        <p:nvPicPr>
          <p:cNvPr id="60" name="Imagen 59">
            <a:extLst>
              <a:ext uri="{FF2B5EF4-FFF2-40B4-BE49-F238E27FC236}">
                <a16:creationId xmlns:a16="http://schemas.microsoft.com/office/drawing/2014/main" id="{A335F917-7F14-2D7D-1785-E740FB1759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905" y="3750924"/>
            <a:ext cx="510830" cy="621242"/>
          </a:xfrm>
          <a:prstGeom prst="rect">
            <a:avLst/>
          </a:prstGeom>
        </p:spPr>
      </p:pic>
      <p:pic>
        <p:nvPicPr>
          <p:cNvPr id="61" name="Imagen 60">
            <a:extLst>
              <a:ext uri="{FF2B5EF4-FFF2-40B4-BE49-F238E27FC236}">
                <a16:creationId xmlns:a16="http://schemas.microsoft.com/office/drawing/2014/main" id="{548589B7-B56B-EF66-6607-472106F030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256" y="1944897"/>
            <a:ext cx="510830" cy="593860"/>
          </a:xfrm>
          <a:prstGeom prst="rect">
            <a:avLst/>
          </a:prstGeom>
        </p:spPr>
      </p:pic>
      <p:pic>
        <p:nvPicPr>
          <p:cNvPr id="62" name="Imagen 61">
            <a:extLst>
              <a:ext uri="{FF2B5EF4-FFF2-40B4-BE49-F238E27FC236}">
                <a16:creationId xmlns:a16="http://schemas.microsoft.com/office/drawing/2014/main" id="{03792533-8C3F-DA39-8FEA-505CF360B3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255" y="267487"/>
            <a:ext cx="510830" cy="606388"/>
          </a:xfrm>
          <a:prstGeom prst="rect">
            <a:avLst/>
          </a:prstGeom>
        </p:spPr>
      </p:pic>
      <p:pic>
        <p:nvPicPr>
          <p:cNvPr id="63" name="Imagen 62">
            <a:extLst>
              <a:ext uri="{FF2B5EF4-FFF2-40B4-BE49-F238E27FC236}">
                <a16:creationId xmlns:a16="http://schemas.microsoft.com/office/drawing/2014/main" id="{8B457FBD-C08E-6953-C8BF-34C6710C63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255" y="952102"/>
            <a:ext cx="510830" cy="593860"/>
          </a:xfrm>
          <a:prstGeom prst="rect">
            <a:avLst/>
          </a:prstGeom>
        </p:spPr>
      </p:pic>
      <p:pic>
        <p:nvPicPr>
          <p:cNvPr id="64" name="Imagen 63">
            <a:extLst>
              <a:ext uri="{FF2B5EF4-FFF2-40B4-BE49-F238E27FC236}">
                <a16:creationId xmlns:a16="http://schemas.microsoft.com/office/drawing/2014/main" id="{0883BC42-9FCB-BE34-978F-01B0EF4CB0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605" y="4489165"/>
            <a:ext cx="510830" cy="583095"/>
          </a:xfrm>
          <a:prstGeom prst="rect">
            <a:avLst/>
          </a:prstGeom>
        </p:spPr>
      </p:pic>
      <p:pic>
        <p:nvPicPr>
          <p:cNvPr id="67" name="Imagen 66">
            <a:extLst>
              <a:ext uri="{FF2B5EF4-FFF2-40B4-BE49-F238E27FC236}">
                <a16:creationId xmlns:a16="http://schemas.microsoft.com/office/drawing/2014/main" id="{AB64DC80-DA0A-F0CC-4E61-8D2029EF82A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3822" y="22370"/>
            <a:ext cx="510830" cy="604635"/>
          </a:xfrm>
          <a:prstGeom prst="rect">
            <a:avLst/>
          </a:prstGeom>
        </p:spPr>
      </p:pic>
      <p:pic>
        <p:nvPicPr>
          <p:cNvPr id="69" name="Imagen 68">
            <a:extLst>
              <a:ext uri="{FF2B5EF4-FFF2-40B4-BE49-F238E27FC236}">
                <a16:creationId xmlns:a16="http://schemas.microsoft.com/office/drawing/2014/main" id="{F64DF828-5B0C-5311-214C-DA879A41D32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961" b="8984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3270" y="705622"/>
            <a:ext cx="503300" cy="616357"/>
          </a:xfrm>
          <a:prstGeom prst="rect">
            <a:avLst/>
          </a:prstGeom>
        </p:spPr>
      </p:pic>
      <p:pic>
        <p:nvPicPr>
          <p:cNvPr id="71" name="Imagen 70">
            <a:extLst>
              <a:ext uri="{FF2B5EF4-FFF2-40B4-BE49-F238E27FC236}">
                <a16:creationId xmlns:a16="http://schemas.microsoft.com/office/drawing/2014/main" id="{29F25931-512F-40C0-E7DE-D407A511DBB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961" b="89844" l="0" r="9921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0270" y="1712826"/>
            <a:ext cx="522945" cy="583095"/>
          </a:xfrm>
          <a:prstGeom prst="rect">
            <a:avLst/>
          </a:prstGeom>
        </p:spPr>
      </p:pic>
      <p:pic>
        <p:nvPicPr>
          <p:cNvPr id="73" name="Imagen 72">
            <a:extLst>
              <a:ext uri="{FF2B5EF4-FFF2-40B4-BE49-F238E27FC236}">
                <a16:creationId xmlns:a16="http://schemas.microsoft.com/office/drawing/2014/main" id="{48430406-325D-7DED-992C-9EFCF92F389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9961" b="89844" l="0" r="9921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0270" y="2420012"/>
            <a:ext cx="529899" cy="580107"/>
          </a:xfrm>
          <a:prstGeom prst="rect">
            <a:avLst/>
          </a:prstGeom>
        </p:spPr>
      </p:pic>
      <p:pic>
        <p:nvPicPr>
          <p:cNvPr id="75" name="Imagen 74">
            <a:extLst>
              <a:ext uri="{FF2B5EF4-FFF2-40B4-BE49-F238E27FC236}">
                <a16:creationId xmlns:a16="http://schemas.microsoft.com/office/drawing/2014/main" id="{DD2399B0-0C05-C270-8114-226283EDE3D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9961" b="8984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0270" y="3473890"/>
            <a:ext cx="520458" cy="579467"/>
          </a:xfrm>
          <a:prstGeom prst="rect">
            <a:avLst/>
          </a:prstGeom>
        </p:spPr>
      </p:pic>
      <p:pic>
        <p:nvPicPr>
          <p:cNvPr id="77" name="Imagen 76">
            <a:extLst>
              <a:ext uri="{FF2B5EF4-FFF2-40B4-BE49-F238E27FC236}">
                <a16:creationId xmlns:a16="http://schemas.microsoft.com/office/drawing/2014/main" id="{8B25F62F-7DD4-2AE5-245E-7CE36F283DC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9961" b="8984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6781" y="4223849"/>
            <a:ext cx="520458" cy="590010"/>
          </a:xfrm>
          <a:prstGeom prst="rect">
            <a:avLst/>
          </a:prstGeom>
        </p:spPr>
      </p:pic>
      <p:pic>
        <p:nvPicPr>
          <p:cNvPr id="79" name="Imagen 78">
            <a:extLst>
              <a:ext uri="{FF2B5EF4-FFF2-40B4-BE49-F238E27FC236}">
                <a16:creationId xmlns:a16="http://schemas.microsoft.com/office/drawing/2014/main" id="{FA8848B9-DDBC-AFDF-16B2-ABE32CC07B9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9961" b="8984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3822" y="5289173"/>
            <a:ext cx="520459" cy="560107"/>
          </a:xfrm>
          <a:prstGeom prst="rect">
            <a:avLst/>
          </a:prstGeom>
        </p:spPr>
      </p:pic>
      <p:pic>
        <p:nvPicPr>
          <p:cNvPr id="81" name="Imagen 80">
            <a:extLst>
              <a:ext uri="{FF2B5EF4-FFF2-40B4-BE49-F238E27FC236}">
                <a16:creationId xmlns:a16="http://schemas.microsoft.com/office/drawing/2014/main" id="{0EF8D2BB-CECC-6D8A-CB90-FF419413D7D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9961" b="8984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3822" y="5971942"/>
            <a:ext cx="510830" cy="583670"/>
          </a:xfrm>
          <a:prstGeom prst="rect">
            <a:avLst/>
          </a:prstGeom>
        </p:spPr>
      </p:pic>
      <p:pic>
        <p:nvPicPr>
          <p:cNvPr id="82" name="Imagen 81">
            <a:extLst>
              <a:ext uri="{FF2B5EF4-FFF2-40B4-BE49-F238E27FC236}">
                <a16:creationId xmlns:a16="http://schemas.microsoft.com/office/drawing/2014/main" id="{AAF00CC8-909B-6964-802A-F4A07DFE56D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9961" b="8984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993" y="5524404"/>
            <a:ext cx="520459" cy="560107"/>
          </a:xfrm>
          <a:prstGeom prst="rect">
            <a:avLst/>
          </a:prstGeom>
        </p:spPr>
      </p:pic>
      <p:pic>
        <p:nvPicPr>
          <p:cNvPr id="83" name="Imagen 82">
            <a:extLst>
              <a:ext uri="{FF2B5EF4-FFF2-40B4-BE49-F238E27FC236}">
                <a16:creationId xmlns:a16="http://schemas.microsoft.com/office/drawing/2014/main" id="{6319FFEC-0FE3-8DBF-3DA4-7BD198876DC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9961" b="8984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418" y="3766540"/>
            <a:ext cx="520458" cy="590010"/>
          </a:xfrm>
          <a:prstGeom prst="rect">
            <a:avLst/>
          </a:prstGeom>
        </p:spPr>
      </p:pic>
      <p:pic>
        <p:nvPicPr>
          <p:cNvPr id="84" name="Imagen 83">
            <a:extLst>
              <a:ext uri="{FF2B5EF4-FFF2-40B4-BE49-F238E27FC236}">
                <a16:creationId xmlns:a16="http://schemas.microsoft.com/office/drawing/2014/main" id="{A9AEA87E-7506-0BC5-8DB9-470443EF2F2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961" b="89844" l="0" r="9921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4532" y="1948057"/>
            <a:ext cx="522945" cy="583095"/>
          </a:xfrm>
          <a:prstGeom prst="rect">
            <a:avLst/>
          </a:prstGeom>
        </p:spPr>
      </p:pic>
      <p:pic>
        <p:nvPicPr>
          <p:cNvPr id="85" name="Imagen 84">
            <a:extLst>
              <a:ext uri="{FF2B5EF4-FFF2-40B4-BE49-F238E27FC236}">
                <a16:creationId xmlns:a16="http://schemas.microsoft.com/office/drawing/2014/main" id="{FE208EF6-AEE1-D152-7101-22DBF17D7C5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316" y="267487"/>
            <a:ext cx="510830" cy="604635"/>
          </a:xfrm>
          <a:prstGeom prst="rect">
            <a:avLst/>
          </a:prstGeom>
        </p:spPr>
      </p:pic>
      <p:pic>
        <p:nvPicPr>
          <p:cNvPr id="86" name="Imagen 85">
            <a:extLst>
              <a:ext uri="{FF2B5EF4-FFF2-40B4-BE49-F238E27FC236}">
                <a16:creationId xmlns:a16="http://schemas.microsoft.com/office/drawing/2014/main" id="{8E8AD818-079C-D1B0-856F-1D5891A4F23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961" b="89844" l="0" r="9921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184" y="987296"/>
            <a:ext cx="522945" cy="583095"/>
          </a:xfrm>
          <a:prstGeom prst="rect">
            <a:avLst/>
          </a:prstGeom>
        </p:spPr>
      </p:pic>
      <p:pic>
        <p:nvPicPr>
          <p:cNvPr id="87" name="Imagen 86">
            <a:extLst>
              <a:ext uri="{FF2B5EF4-FFF2-40B4-BE49-F238E27FC236}">
                <a16:creationId xmlns:a16="http://schemas.microsoft.com/office/drawing/2014/main" id="{6160E4F8-C041-192E-92D8-AE0134F1375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9961" b="8984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813" y="4528786"/>
            <a:ext cx="520458" cy="590010"/>
          </a:xfrm>
          <a:prstGeom prst="rect">
            <a:avLst/>
          </a:prstGeom>
        </p:spPr>
      </p:pic>
      <p:pic>
        <p:nvPicPr>
          <p:cNvPr id="88" name="Imagen 87">
            <a:extLst>
              <a:ext uri="{FF2B5EF4-FFF2-40B4-BE49-F238E27FC236}">
                <a16:creationId xmlns:a16="http://schemas.microsoft.com/office/drawing/2014/main" id="{ACB40747-7BD5-2033-C011-0031AB63F9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369" y="2590800"/>
            <a:ext cx="957781" cy="930876"/>
          </a:xfrm>
          <a:prstGeom prst="rect">
            <a:avLst/>
          </a:prstGeom>
        </p:spPr>
      </p:pic>
      <p:pic>
        <p:nvPicPr>
          <p:cNvPr id="89" name="Imagen 88">
            <a:extLst>
              <a:ext uri="{FF2B5EF4-FFF2-40B4-BE49-F238E27FC236}">
                <a16:creationId xmlns:a16="http://schemas.microsoft.com/office/drawing/2014/main" id="{EB3B5465-4B2C-B985-3127-17979C89FAC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961" b="89844" l="0" r="9921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247" y="2604031"/>
            <a:ext cx="957781" cy="964105"/>
          </a:xfrm>
          <a:prstGeom prst="rect">
            <a:avLst/>
          </a:prstGeom>
        </p:spPr>
      </p:pic>
      <p:pic>
        <p:nvPicPr>
          <p:cNvPr id="91" name="Imagen 90">
            <a:extLst>
              <a:ext uri="{FF2B5EF4-FFF2-40B4-BE49-F238E27FC236}">
                <a16:creationId xmlns:a16="http://schemas.microsoft.com/office/drawing/2014/main" id="{11C095BC-B6F1-2BCC-A6CC-F4B676AC6B1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9961" b="8984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526" y="4727833"/>
            <a:ext cx="520458" cy="590010"/>
          </a:xfrm>
          <a:prstGeom prst="rect">
            <a:avLst/>
          </a:prstGeom>
        </p:spPr>
      </p:pic>
      <p:pic>
        <p:nvPicPr>
          <p:cNvPr id="92" name="Imagen 91">
            <a:extLst>
              <a:ext uri="{FF2B5EF4-FFF2-40B4-BE49-F238E27FC236}">
                <a16:creationId xmlns:a16="http://schemas.microsoft.com/office/drawing/2014/main" id="{D9B08C9B-0903-D348-B7F6-932F4E8037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634" y="4724396"/>
            <a:ext cx="510830" cy="583095"/>
          </a:xfrm>
          <a:prstGeom prst="rect">
            <a:avLst/>
          </a:prstGeom>
        </p:spPr>
      </p:pic>
      <p:sp>
        <p:nvSpPr>
          <p:cNvPr id="93" name="Rectángulo 92">
            <a:extLst>
              <a:ext uri="{FF2B5EF4-FFF2-40B4-BE49-F238E27FC236}">
                <a16:creationId xmlns:a16="http://schemas.microsoft.com/office/drawing/2014/main" id="{6A9C908F-1049-8EBE-90E3-E0BB79E83A12}"/>
              </a:ext>
            </a:extLst>
          </p:cNvPr>
          <p:cNvSpPr/>
          <p:nvPr/>
        </p:nvSpPr>
        <p:spPr>
          <a:xfrm>
            <a:off x="3535302" y="6290048"/>
            <a:ext cx="5128591" cy="353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DERECHOS DE AUTOR: ERNESTH YAÑEZ MAYORGA</a:t>
            </a:r>
          </a:p>
        </p:txBody>
      </p:sp>
      <p:cxnSp>
        <p:nvCxnSpPr>
          <p:cNvPr id="97" name="Conector: angular 96">
            <a:extLst>
              <a:ext uri="{FF2B5EF4-FFF2-40B4-BE49-F238E27FC236}">
                <a16:creationId xmlns:a16="http://schemas.microsoft.com/office/drawing/2014/main" id="{6EF87757-74D6-50AD-6E2D-8A30C320E7F1}"/>
              </a:ext>
            </a:extLst>
          </p:cNvPr>
          <p:cNvCxnSpPr>
            <a:stCxn id="7" idx="3"/>
            <a:endCxn id="8" idx="3"/>
          </p:cNvCxnSpPr>
          <p:nvPr/>
        </p:nvCxnSpPr>
        <p:spPr>
          <a:xfrm>
            <a:off x="755374" y="354500"/>
            <a:ext cx="13252" cy="689113"/>
          </a:xfrm>
          <a:prstGeom prst="bentConnector3">
            <a:avLst>
              <a:gd name="adj1" fmla="val 1825023"/>
            </a:avLst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3" name="Conector: angular 102">
            <a:extLst>
              <a:ext uri="{FF2B5EF4-FFF2-40B4-BE49-F238E27FC236}">
                <a16:creationId xmlns:a16="http://schemas.microsoft.com/office/drawing/2014/main" id="{C385C2C3-6B4B-8F89-0E2A-5063888D845A}"/>
              </a:ext>
            </a:extLst>
          </p:cNvPr>
          <p:cNvCxnSpPr/>
          <p:nvPr/>
        </p:nvCxnSpPr>
        <p:spPr>
          <a:xfrm>
            <a:off x="795268" y="2047452"/>
            <a:ext cx="13252" cy="689113"/>
          </a:xfrm>
          <a:prstGeom prst="bentConnector3">
            <a:avLst>
              <a:gd name="adj1" fmla="val 1825023"/>
            </a:avLst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4" name="Conector: angular 103">
            <a:extLst>
              <a:ext uri="{FF2B5EF4-FFF2-40B4-BE49-F238E27FC236}">
                <a16:creationId xmlns:a16="http://schemas.microsoft.com/office/drawing/2014/main" id="{5D5B86BF-8960-F5B3-AAAA-091F719C3A0D}"/>
              </a:ext>
            </a:extLst>
          </p:cNvPr>
          <p:cNvCxnSpPr/>
          <p:nvPr/>
        </p:nvCxnSpPr>
        <p:spPr>
          <a:xfrm>
            <a:off x="806520" y="3801315"/>
            <a:ext cx="13252" cy="689113"/>
          </a:xfrm>
          <a:prstGeom prst="bentConnector3">
            <a:avLst>
              <a:gd name="adj1" fmla="val 1825023"/>
            </a:avLst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5" name="Conector: angular 104">
            <a:extLst>
              <a:ext uri="{FF2B5EF4-FFF2-40B4-BE49-F238E27FC236}">
                <a16:creationId xmlns:a16="http://schemas.microsoft.com/office/drawing/2014/main" id="{5960D26C-55F9-F45C-A67F-78CCBB6FE8FA}"/>
              </a:ext>
            </a:extLst>
          </p:cNvPr>
          <p:cNvCxnSpPr/>
          <p:nvPr/>
        </p:nvCxnSpPr>
        <p:spPr>
          <a:xfrm>
            <a:off x="769302" y="5592467"/>
            <a:ext cx="13252" cy="689113"/>
          </a:xfrm>
          <a:prstGeom prst="bentConnector3">
            <a:avLst>
              <a:gd name="adj1" fmla="val 1825023"/>
            </a:avLst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8" name="Conector recto de flecha 107">
            <a:extLst>
              <a:ext uri="{FF2B5EF4-FFF2-40B4-BE49-F238E27FC236}">
                <a16:creationId xmlns:a16="http://schemas.microsoft.com/office/drawing/2014/main" id="{D67550EC-1208-58BC-8F38-52C8C47C6438}"/>
              </a:ext>
            </a:extLst>
          </p:cNvPr>
          <p:cNvCxnSpPr/>
          <p:nvPr/>
        </p:nvCxnSpPr>
        <p:spPr>
          <a:xfrm flipV="1">
            <a:off x="1051560" y="2239604"/>
            <a:ext cx="426060" cy="1524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0" name="Conector recto de flecha 109">
            <a:extLst>
              <a:ext uri="{FF2B5EF4-FFF2-40B4-BE49-F238E27FC236}">
                <a16:creationId xmlns:a16="http://schemas.microsoft.com/office/drawing/2014/main" id="{B16D1048-C80D-307D-C385-05E872812098}"/>
              </a:ext>
            </a:extLst>
          </p:cNvPr>
          <p:cNvCxnSpPr>
            <a:endCxn id="25" idx="1"/>
          </p:cNvCxnSpPr>
          <p:nvPr/>
        </p:nvCxnSpPr>
        <p:spPr>
          <a:xfrm flipV="1">
            <a:off x="1051560" y="573151"/>
            <a:ext cx="452563" cy="1259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2" name="Conector recto de flecha 111">
            <a:extLst>
              <a:ext uri="{FF2B5EF4-FFF2-40B4-BE49-F238E27FC236}">
                <a16:creationId xmlns:a16="http://schemas.microsoft.com/office/drawing/2014/main" id="{3BE6A8C0-A58A-6A80-FA12-53FEEFC22A51}"/>
              </a:ext>
            </a:extLst>
          </p:cNvPr>
          <p:cNvCxnSpPr>
            <a:endCxn id="27" idx="1"/>
          </p:cNvCxnSpPr>
          <p:nvPr/>
        </p:nvCxnSpPr>
        <p:spPr>
          <a:xfrm flipV="1">
            <a:off x="1051560" y="4061807"/>
            <a:ext cx="452562" cy="84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id="{55B6BEFA-F867-1148-563D-1DB438363A11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1016000" y="5898924"/>
            <a:ext cx="488121" cy="679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2" name="Conector: angular 121">
            <a:extLst>
              <a:ext uri="{FF2B5EF4-FFF2-40B4-BE49-F238E27FC236}">
                <a16:creationId xmlns:a16="http://schemas.microsoft.com/office/drawing/2014/main" id="{8FE04EC7-0309-3E1A-B022-5FA8065BCC1A}"/>
              </a:ext>
            </a:extLst>
          </p:cNvPr>
          <p:cNvCxnSpPr>
            <a:stCxn id="25" idx="3"/>
            <a:endCxn id="26" idx="3"/>
          </p:cNvCxnSpPr>
          <p:nvPr/>
        </p:nvCxnSpPr>
        <p:spPr>
          <a:xfrm>
            <a:off x="2087218" y="573151"/>
            <a:ext cx="12700" cy="1666454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7" name="Conector: angular 126">
            <a:extLst>
              <a:ext uri="{FF2B5EF4-FFF2-40B4-BE49-F238E27FC236}">
                <a16:creationId xmlns:a16="http://schemas.microsoft.com/office/drawing/2014/main" id="{5F53E1DC-0971-8D62-1FEB-964710A09944}"/>
              </a:ext>
            </a:extLst>
          </p:cNvPr>
          <p:cNvCxnSpPr>
            <a:stCxn id="27" idx="3"/>
            <a:endCxn id="28" idx="3"/>
          </p:cNvCxnSpPr>
          <p:nvPr/>
        </p:nvCxnSpPr>
        <p:spPr>
          <a:xfrm flipH="1">
            <a:off x="2087216" y="4061807"/>
            <a:ext cx="1" cy="1837117"/>
          </a:xfrm>
          <a:prstGeom prst="bentConnector3">
            <a:avLst>
              <a:gd name="adj1" fmla="val -22860000000"/>
            </a:avLst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9" name="Conector recto de flecha 128">
            <a:extLst>
              <a:ext uri="{FF2B5EF4-FFF2-40B4-BE49-F238E27FC236}">
                <a16:creationId xmlns:a16="http://schemas.microsoft.com/office/drawing/2014/main" id="{06DEF653-FCDA-6EBD-6337-8F559581D00D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2331720" y="1249032"/>
            <a:ext cx="398229" cy="1573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2" name="Conector recto de flecha 131">
            <a:extLst>
              <a:ext uri="{FF2B5EF4-FFF2-40B4-BE49-F238E27FC236}">
                <a16:creationId xmlns:a16="http://schemas.microsoft.com/office/drawing/2014/main" id="{FF6F2B83-83F0-E1C9-951A-5743B2E798E8}"/>
              </a:ext>
            </a:extLst>
          </p:cNvPr>
          <p:cNvCxnSpPr>
            <a:endCxn id="64" idx="1"/>
          </p:cNvCxnSpPr>
          <p:nvPr/>
        </p:nvCxnSpPr>
        <p:spPr>
          <a:xfrm flipV="1">
            <a:off x="2331720" y="4780713"/>
            <a:ext cx="443885" cy="1996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4" name="Conector: angular 133">
            <a:extLst>
              <a:ext uri="{FF2B5EF4-FFF2-40B4-BE49-F238E27FC236}">
                <a16:creationId xmlns:a16="http://schemas.microsoft.com/office/drawing/2014/main" id="{292E95BF-FEEC-B191-D36B-AACA86A79FFA}"/>
              </a:ext>
            </a:extLst>
          </p:cNvPr>
          <p:cNvCxnSpPr>
            <a:stCxn id="33" idx="3"/>
            <a:endCxn id="64" idx="3"/>
          </p:cNvCxnSpPr>
          <p:nvPr/>
        </p:nvCxnSpPr>
        <p:spPr>
          <a:xfrm flipH="1">
            <a:off x="3286435" y="1249032"/>
            <a:ext cx="26609" cy="3531681"/>
          </a:xfrm>
          <a:prstGeom prst="bentConnector3">
            <a:avLst>
              <a:gd name="adj1" fmla="val -859108"/>
            </a:avLst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6" name="Conector recto de flecha 135">
            <a:extLst>
              <a:ext uri="{FF2B5EF4-FFF2-40B4-BE49-F238E27FC236}">
                <a16:creationId xmlns:a16="http://schemas.microsoft.com/office/drawing/2014/main" id="{A5ED7AFF-42DD-BCAF-526B-5A75FEF2849E}"/>
              </a:ext>
            </a:extLst>
          </p:cNvPr>
          <p:cNvCxnSpPr>
            <a:endCxn id="38" idx="1"/>
          </p:cNvCxnSpPr>
          <p:nvPr/>
        </p:nvCxnSpPr>
        <p:spPr>
          <a:xfrm>
            <a:off x="3535302" y="3069532"/>
            <a:ext cx="34758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8" name="Conector: angular 137">
            <a:extLst>
              <a:ext uri="{FF2B5EF4-FFF2-40B4-BE49-F238E27FC236}">
                <a16:creationId xmlns:a16="http://schemas.microsoft.com/office/drawing/2014/main" id="{BC20B5D3-363E-7882-AD4C-9D4B9C4F953E}"/>
              </a:ext>
            </a:extLst>
          </p:cNvPr>
          <p:cNvCxnSpPr>
            <a:cxnSpLocks/>
            <a:stCxn id="17" idx="1"/>
            <a:endCxn id="69" idx="1"/>
          </p:cNvCxnSpPr>
          <p:nvPr/>
        </p:nvCxnSpPr>
        <p:spPr>
          <a:xfrm rot="10800000" flipH="1" flipV="1">
            <a:off x="11410120" y="324687"/>
            <a:ext cx="53149" cy="689113"/>
          </a:xfrm>
          <a:prstGeom prst="bentConnector3">
            <a:avLst>
              <a:gd name="adj1" fmla="val -430112"/>
            </a:avLst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0" name="Conector: angular 139">
            <a:extLst>
              <a:ext uri="{FF2B5EF4-FFF2-40B4-BE49-F238E27FC236}">
                <a16:creationId xmlns:a16="http://schemas.microsoft.com/office/drawing/2014/main" id="{D93D8E17-4F2A-7BC6-8DAB-2FC4DC307BBB}"/>
              </a:ext>
            </a:extLst>
          </p:cNvPr>
          <p:cNvCxnSpPr>
            <a:stCxn id="19" idx="1"/>
            <a:endCxn id="73" idx="1"/>
          </p:cNvCxnSpPr>
          <p:nvPr/>
        </p:nvCxnSpPr>
        <p:spPr>
          <a:xfrm rot="10800000" flipH="1" flipV="1">
            <a:off x="11436624" y="2004398"/>
            <a:ext cx="33645" cy="705667"/>
          </a:xfrm>
          <a:prstGeom prst="bentConnector3">
            <a:avLst>
              <a:gd name="adj1" fmla="val -679447"/>
            </a:avLst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2" name="Conector: angular 141">
            <a:extLst>
              <a:ext uri="{FF2B5EF4-FFF2-40B4-BE49-F238E27FC236}">
                <a16:creationId xmlns:a16="http://schemas.microsoft.com/office/drawing/2014/main" id="{C6173AE0-5B2B-1DCD-2482-DCBE31EB4757}"/>
              </a:ext>
            </a:extLst>
          </p:cNvPr>
          <p:cNvCxnSpPr>
            <a:cxnSpLocks/>
            <a:stCxn id="75" idx="1"/>
            <a:endCxn id="22" idx="1"/>
          </p:cNvCxnSpPr>
          <p:nvPr/>
        </p:nvCxnSpPr>
        <p:spPr>
          <a:xfrm rot="10800000" flipV="1">
            <a:off x="11423374" y="3763624"/>
            <a:ext cx="46897" cy="752046"/>
          </a:xfrm>
          <a:prstGeom prst="bentConnector3">
            <a:avLst>
              <a:gd name="adj1" fmla="val 587451"/>
            </a:avLst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6" name="Conector: angular 145">
            <a:extLst>
              <a:ext uri="{FF2B5EF4-FFF2-40B4-BE49-F238E27FC236}">
                <a16:creationId xmlns:a16="http://schemas.microsoft.com/office/drawing/2014/main" id="{2B2A20F7-F2BD-3CB0-3672-BCF4563D3BBA}"/>
              </a:ext>
            </a:extLst>
          </p:cNvPr>
          <p:cNvCxnSpPr>
            <a:cxnSpLocks/>
            <a:stCxn id="23" idx="1"/>
            <a:endCxn id="81" idx="1"/>
          </p:cNvCxnSpPr>
          <p:nvPr/>
        </p:nvCxnSpPr>
        <p:spPr>
          <a:xfrm rot="10800000" flipH="1" flipV="1">
            <a:off x="11410120" y="5569227"/>
            <a:ext cx="33701" cy="694550"/>
          </a:xfrm>
          <a:prstGeom prst="bentConnector3">
            <a:avLst>
              <a:gd name="adj1" fmla="val -678318"/>
            </a:avLst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2" name="Conector recto de flecha 151">
            <a:extLst>
              <a:ext uri="{FF2B5EF4-FFF2-40B4-BE49-F238E27FC236}">
                <a16:creationId xmlns:a16="http://schemas.microsoft.com/office/drawing/2014/main" id="{526BD9F6-9D8E-3B2C-6195-7F9F4B6DB760}"/>
              </a:ext>
            </a:extLst>
          </p:cNvPr>
          <p:cNvCxnSpPr>
            <a:cxnSpLocks/>
            <a:endCxn id="84" idx="3"/>
          </p:cNvCxnSpPr>
          <p:nvPr/>
        </p:nvCxnSpPr>
        <p:spPr>
          <a:xfrm flipH="1" flipV="1">
            <a:off x="10687477" y="2239605"/>
            <a:ext cx="518337" cy="117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5" name="Conector recto de flecha 154">
            <a:extLst>
              <a:ext uri="{FF2B5EF4-FFF2-40B4-BE49-F238E27FC236}">
                <a16:creationId xmlns:a16="http://schemas.microsoft.com/office/drawing/2014/main" id="{0D1D885C-5CD3-F947-B488-F04BD4344800}"/>
              </a:ext>
            </a:extLst>
          </p:cNvPr>
          <p:cNvCxnSpPr>
            <a:endCxn id="85" idx="3"/>
          </p:cNvCxnSpPr>
          <p:nvPr/>
        </p:nvCxnSpPr>
        <p:spPr>
          <a:xfrm flipH="1" flipV="1">
            <a:off x="10678146" y="569805"/>
            <a:ext cx="497854" cy="944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7" name="Conector recto de flecha 156">
            <a:extLst>
              <a:ext uri="{FF2B5EF4-FFF2-40B4-BE49-F238E27FC236}">
                <a16:creationId xmlns:a16="http://schemas.microsoft.com/office/drawing/2014/main" id="{DD0C9A6A-F71D-30D7-01AB-06A499A2BE3C}"/>
              </a:ext>
            </a:extLst>
          </p:cNvPr>
          <p:cNvCxnSpPr>
            <a:cxnSpLocks/>
            <a:endCxn id="31" idx="3"/>
          </p:cNvCxnSpPr>
          <p:nvPr/>
        </p:nvCxnSpPr>
        <p:spPr>
          <a:xfrm flipH="1" flipV="1">
            <a:off x="10714379" y="4061807"/>
            <a:ext cx="478184" cy="77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0" name="Conector recto de flecha 159">
            <a:extLst>
              <a:ext uri="{FF2B5EF4-FFF2-40B4-BE49-F238E27FC236}">
                <a16:creationId xmlns:a16="http://schemas.microsoft.com/office/drawing/2014/main" id="{11678BF3-2F14-BA14-F525-4E26CFB80245}"/>
              </a:ext>
            </a:extLst>
          </p:cNvPr>
          <p:cNvCxnSpPr>
            <a:cxnSpLocks/>
            <a:endCxn id="82" idx="3"/>
          </p:cNvCxnSpPr>
          <p:nvPr/>
        </p:nvCxnSpPr>
        <p:spPr>
          <a:xfrm flipH="1" flipV="1">
            <a:off x="10692452" y="5804458"/>
            <a:ext cx="483548" cy="1390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6" name="Conector: angular 165">
            <a:extLst>
              <a:ext uri="{FF2B5EF4-FFF2-40B4-BE49-F238E27FC236}">
                <a16:creationId xmlns:a16="http://schemas.microsoft.com/office/drawing/2014/main" id="{01BE4CE9-7CFE-44BA-5DC1-3D86DFD52E61}"/>
              </a:ext>
            </a:extLst>
          </p:cNvPr>
          <p:cNvCxnSpPr>
            <a:cxnSpLocks/>
            <a:stCxn id="86" idx="1"/>
            <a:endCxn id="36" idx="1"/>
          </p:cNvCxnSpPr>
          <p:nvPr/>
        </p:nvCxnSpPr>
        <p:spPr>
          <a:xfrm rot="10800000" flipV="1">
            <a:off x="8878956" y="1278843"/>
            <a:ext cx="34229" cy="3544947"/>
          </a:xfrm>
          <a:prstGeom prst="bentConnector3">
            <a:avLst>
              <a:gd name="adj1" fmla="val 767855"/>
            </a:avLst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0" name="Conector: angular 169">
            <a:extLst>
              <a:ext uri="{FF2B5EF4-FFF2-40B4-BE49-F238E27FC236}">
                <a16:creationId xmlns:a16="http://schemas.microsoft.com/office/drawing/2014/main" id="{B45139E0-E491-0029-35B7-274CCCF8FB50}"/>
              </a:ext>
            </a:extLst>
          </p:cNvPr>
          <p:cNvCxnSpPr>
            <a:stCxn id="29" idx="1"/>
            <a:endCxn id="30" idx="1"/>
          </p:cNvCxnSpPr>
          <p:nvPr/>
        </p:nvCxnSpPr>
        <p:spPr>
          <a:xfrm rot="10800000" flipV="1">
            <a:off x="10131285" y="573151"/>
            <a:ext cx="12700" cy="1666454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2" name="Conector: angular 171">
            <a:extLst>
              <a:ext uri="{FF2B5EF4-FFF2-40B4-BE49-F238E27FC236}">
                <a16:creationId xmlns:a16="http://schemas.microsoft.com/office/drawing/2014/main" id="{EE57F256-EC9C-819C-5DFB-FE09E6EFA29F}"/>
              </a:ext>
            </a:extLst>
          </p:cNvPr>
          <p:cNvCxnSpPr>
            <a:stCxn id="31" idx="1"/>
            <a:endCxn id="82" idx="1"/>
          </p:cNvCxnSpPr>
          <p:nvPr/>
        </p:nvCxnSpPr>
        <p:spPr>
          <a:xfrm rot="10800000" flipH="1" flipV="1">
            <a:off x="10131283" y="4061806"/>
            <a:ext cx="40709" cy="1742651"/>
          </a:xfrm>
          <a:prstGeom prst="bentConnector3">
            <a:avLst>
              <a:gd name="adj1" fmla="val -561547"/>
            </a:avLst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4" name="Conector recto de flecha 173">
            <a:extLst>
              <a:ext uri="{FF2B5EF4-FFF2-40B4-BE49-F238E27FC236}">
                <a16:creationId xmlns:a16="http://schemas.microsoft.com/office/drawing/2014/main" id="{61350D23-5FF0-D8FA-85CC-F57A6B3A9B66}"/>
              </a:ext>
            </a:extLst>
          </p:cNvPr>
          <p:cNvCxnSpPr>
            <a:cxnSpLocks/>
            <a:endCxn id="89" idx="3"/>
          </p:cNvCxnSpPr>
          <p:nvPr/>
        </p:nvCxnSpPr>
        <p:spPr>
          <a:xfrm flipH="1">
            <a:off x="8271028" y="3086083"/>
            <a:ext cx="39286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8" name="Conector recto de flecha 177">
            <a:extLst>
              <a:ext uri="{FF2B5EF4-FFF2-40B4-BE49-F238E27FC236}">
                <a16:creationId xmlns:a16="http://schemas.microsoft.com/office/drawing/2014/main" id="{78B3D68B-AB05-ED24-C3C5-BB7ABF9A3D8A}"/>
              </a:ext>
            </a:extLst>
          </p:cNvPr>
          <p:cNvCxnSpPr>
            <a:cxnSpLocks/>
            <a:endCxn id="87" idx="3"/>
          </p:cNvCxnSpPr>
          <p:nvPr/>
        </p:nvCxnSpPr>
        <p:spPr>
          <a:xfrm flipH="1" flipV="1">
            <a:off x="9433271" y="4823791"/>
            <a:ext cx="483251" cy="2950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1" name="Conector recto de flecha 180">
            <a:extLst>
              <a:ext uri="{FF2B5EF4-FFF2-40B4-BE49-F238E27FC236}">
                <a16:creationId xmlns:a16="http://schemas.microsoft.com/office/drawing/2014/main" id="{0CFDDF85-3C0A-542C-2636-E6B4FCBABFDB}"/>
              </a:ext>
            </a:extLst>
          </p:cNvPr>
          <p:cNvCxnSpPr>
            <a:cxnSpLocks/>
          </p:cNvCxnSpPr>
          <p:nvPr/>
        </p:nvCxnSpPr>
        <p:spPr>
          <a:xfrm flipH="1" flipV="1">
            <a:off x="9460949" y="1278844"/>
            <a:ext cx="455573" cy="1275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3452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U1</dc:creator>
  <cp:lastModifiedBy>U1</cp:lastModifiedBy>
  <cp:revision>2</cp:revision>
  <dcterms:created xsi:type="dcterms:W3CDTF">2022-12-02T19:20:50Z</dcterms:created>
  <dcterms:modified xsi:type="dcterms:W3CDTF">2022-12-02T19:31:46Z</dcterms:modified>
</cp:coreProperties>
</file>