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846779-713E-41FE-9C54-38E86FD823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Junior automata tesztelő képzés</a:t>
            </a:r>
            <a:br>
              <a:rPr lang="hu-HU" dirty="0"/>
            </a:br>
            <a:r>
              <a:rPr lang="hu-HU" sz="4400" dirty="0"/>
              <a:t>Vizsgaremek védése</a:t>
            </a:r>
            <a:endParaRPr lang="en-GB" sz="44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97267EE-BF0E-472D-962E-2111C1494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2050672"/>
            <a:ext cx="5357600" cy="1160213"/>
          </a:xfrm>
        </p:spPr>
        <p:txBody>
          <a:bodyPr/>
          <a:lstStyle/>
          <a:p>
            <a:r>
              <a:rPr lang="hu-HU" dirty="0"/>
              <a:t>Katona-Fila Emese</a:t>
            </a:r>
            <a:br>
              <a:rPr lang="hu-HU" dirty="0"/>
            </a:br>
            <a:r>
              <a:rPr lang="hu-HU" dirty="0"/>
              <a:t>fila.emese@gmail.com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608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99C45DC-4F6B-4A6B-B259-BC91F9E36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7E89AE-6EFF-49E3-B462-23A0A60CE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DF7CE9-6596-4768-96C7-B1FD85D85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85C342E-9D64-464C-809A-925918F4A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3432C5-6EF5-4505-98F8-F68421FF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41517C-12D9-4D11-8A94-47483C015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418975B-4BF0-4ACF-9F2E-50C79ADDB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547" y="489933"/>
            <a:ext cx="8608037" cy="1077229"/>
          </a:xfrm>
        </p:spPr>
        <p:txBody>
          <a:bodyPr>
            <a:normAutofit/>
          </a:bodyPr>
          <a:lstStyle/>
          <a:p>
            <a:pPr algn="ctr"/>
            <a:r>
              <a:rPr lang="hu-HU" dirty="0" err="1"/>
              <a:t>Conduit</a:t>
            </a:r>
            <a:r>
              <a:rPr lang="hu-HU" dirty="0"/>
              <a:t> webalkalmazás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F42A5A-B2B5-4EE6-A4BE-7545A5964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179" y="1426129"/>
            <a:ext cx="3633654" cy="5251508"/>
          </a:xfrm>
        </p:spPr>
        <p:txBody>
          <a:bodyPr>
            <a:normAutofit/>
          </a:bodyPr>
          <a:lstStyle/>
          <a:p>
            <a:pPr marL="6160" indent="0">
              <a:buNone/>
            </a:pPr>
            <a:r>
              <a:rPr lang="hu-HU" sz="1600" u="sng" dirty="0"/>
              <a:t>Tesztelt funkcionalitások:</a:t>
            </a:r>
          </a:p>
          <a:p>
            <a:r>
              <a:rPr lang="en-GB" sz="1400" dirty="0" err="1"/>
              <a:t>Regisztráció</a:t>
            </a:r>
            <a:r>
              <a:rPr lang="en-GB" sz="1400" dirty="0"/>
              <a:t> </a:t>
            </a:r>
            <a:endParaRPr lang="hu-HU" sz="1400" dirty="0"/>
          </a:p>
          <a:p>
            <a:r>
              <a:rPr lang="en-GB" sz="1400" dirty="0" err="1"/>
              <a:t>Bejelentkezés</a:t>
            </a:r>
            <a:r>
              <a:rPr lang="en-GB" sz="1400" dirty="0"/>
              <a:t> </a:t>
            </a:r>
            <a:endParaRPr lang="hu-HU" sz="1400" dirty="0"/>
          </a:p>
          <a:p>
            <a:r>
              <a:rPr lang="en-GB" sz="1400" dirty="0" err="1"/>
              <a:t>Adatkezelési</a:t>
            </a:r>
            <a:r>
              <a:rPr lang="en-GB" sz="1400" dirty="0"/>
              <a:t> </a:t>
            </a:r>
            <a:r>
              <a:rPr lang="en-GB" sz="1400" dirty="0" err="1"/>
              <a:t>nyilatkozat</a:t>
            </a:r>
            <a:r>
              <a:rPr lang="en-GB" sz="1400" dirty="0"/>
              <a:t> </a:t>
            </a:r>
            <a:r>
              <a:rPr lang="en-GB" sz="1400" dirty="0" err="1"/>
              <a:t>használata</a:t>
            </a:r>
            <a:r>
              <a:rPr lang="en-GB" sz="1400" dirty="0"/>
              <a:t> </a:t>
            </a:r>
            <a:endParaRPr lang="hu-HU" sz="1400" dirty="0"/>
          </a:p>
          <a:p>
            <a:r>
              <a:rPr lang="en-GB" sz="1400" dirty="0" err="1"/>
              <a:t>Adatok</a:t>
            </a:r>
            <a:r>
              <a:rPr lang="en-GB" sz="1400" dirty="0"/>
              <a:t> </a:t>
            </a:r>
            <a:r>
              <a:rPr lang="en-GB" sz="1400" dirty="0" err="1"/>
              <a:t>listázása</a:t>
            </a:r>
            <a:r>
              <a:rPr lang="en-GB" sz="1400" dirty="0"/>
              <a:t> </a:t>
            </a:r>
            <a:endParaRPr lang="hu-HU" sz="1400" dirty="0"/>
          </a:p>
          <a:p>
            <a:r>
              <a:rPr lang="en-GB" sz="1400" dirty="0" err="1"/>
              <a:t>Több</a:t>
            </a:r>
            <a:r>
              <a:rPr lang="en-GB" sz="1400" dirty="0"/>
              <a:t> </a:t>
            </a:r>
            <a:r>
              <a:rPr lang="en-GB" sz="1400" dirty="0" err="1"/>
              <a:t>oldalas</a:t>
            </a:r>
            <a:r>
              <a:rPr lang="en-GB" sz="1400" dirty="0"/>
              <a:t> </a:t>
            </a:r>
            <a:r>
              <a:rPr lang="en-GB" sz="1400" dirty="0" err="1"/>
              <a:t>lista</a:t>
            </a:r>
            <a:r>
              <a:rPr lang="en-GB" sz="1400" dirty="0"/>
              <a:t> </a:t>
            </a:r>
            <a:r>
              <a:rPr lang="en-GB" sz="1400" dirty="0" err="1"/>
              <a:t>bejárása</a:t>
            </a:r>
            <a:r>
              <a:rPr lang="en-GB" sz="1400" dirty="0"/>
              <a:t> </a:t>
            </a:r>
            <a:endParaRPr lang="hu-HU" sz="1400" dirty="0"/>
          </a:p>
          <a:p>
            <a:r>
              <a:rPr lang="en-GB" sz="1400" dirty="0" err="1"/>
              <a:t>Új</a:t>
            </a:r>
            <a:r>
              <a:rPr lang="en-GB" sz="1400" dirty="0"/>
              <a:t> </a:t>
            </a:r>
            <a:r>
              <a:rPr lang="en-GB" sz="1400" dirty="0" err="1"/>
              <a:t>adat</a:t>
            </a:r>
            <a:r>
              <a:rPr lang="en-GB" sz="1400" dirty="0"/>
              <a:t> </a:t>
            </a:r>
            <a:r>
              <a:rPr lang="en-GB" sz="1400" dirty="0" err="1"/>
              <a:t>bevitel</a:t>
            </a:r>
            <a:endParaRPr lang="hu-HU" sz="1400" dirty="0"/>
          </a:p>
          <a:p>
            <a:r>
              <a:rPr lang="en-GB" sz="1400" dirty="0" err="1"/>
              <a:t>Ismételt</a:t>
            </a:r>
            <a:r>
              <a:rPr lang="en-GB" sz="1400" dirty="0"/>
              <a:t> </a:t>
            </a:r>
            <a:r>
              <a:rPr lang="en-GB" sz="1400" dirty="0" err="1"/>
              <a:t>és</a:t>
            </a:r>
            <a:r>
              <a:rPr lang="en-GB" sz="1400" dirty="0"/>
              <a:t> </a:t>
            </a:r>
            <a:r>
              <a:rPr lang="en-GB" sz="1400" dirty="0" err="1"/>
              <a:t>sorozatos</a:t>
            </a:r>
            <a:r>
              <a:rPr lang="en-GB" sz="1400" dirty="0"/>
              <a:t> </a:t>
            </a:r>
            <a:r>
              <a:rPr lang="en-GB" sz="1400" dirty="0" err="1"/>
              <a:t>adatbevitel</a:t>
            </a:r>
            <a:r>
              <a:rPr lang="en-GB" sz="1400" dirty="0"/>
              <a:t> </a:t>
            </a:r>
            <a:r>
              <a:rPr lang="en-GB" sz="1400" dirty="0" err="1"/>
              <a:t>adatforrásból</a:t>
            </a:r>
            <a:endParaRPr lang="hu-HU" sz="1400" dirty="0"/>
          </a:p>
          <a:p>
            <a:r>
              <a:rPr lang="en-GB" sz="1400" dirty="0" err="1"/>
              <a:t>Meglévő</a:t>
            </a:r>
            <a:r>
              <a:rPr lang="en-GB" sz="1400" dirty="0"/>
              <a:t> </a:t>
            </a:r>
            <a:r>
              <a:rPr lang="en-GB" sz="1400" dirty="0" err="1"/>
              <a:t>adat</a:t>
            </a:r>
            <a:r>
              <a:rPr lang="en-GB" sz="1400" dirty="0"/>
              <a:t> </a:t>
            </a:r>
            <a:r>
              <a:rPr lang="en-GB" sz="1400" dirty="0" err="1"/>
              <a:t>módosítás</a:t>
            </a:r>
            <a:endParaRPr lang="hu-HU" sz="1400" dirty="0"/>
          </a:p>
          <a:p>
            <a:r>
              <a:rPr lang="en-GB" sz="1400" dirty="0"/>
              <a:t>Adat </a:t>
            </a:r>
            <a:r>
              <a:rPr lang="en-GB" sz="1400" dirty="0" err="1"/>
              <a:t>vagy</a:t>
            </a:r>
            <a:r>
              <a:rPr lang="en-GB" sz="1400" dirty="0"/>
              <a:t> </a:t>
            </a:r>
            <a:r>
              <a:rPr lang="en-GB" sz="1400" dirty="0" err="1"/>
              <a:t>adatok</a:t>
            </a:r>
            <a:r>
              <a:rPr lang="en-GB" sz="1400" dirty="0"/>
              <a:t> </a:t>
            </a:r>
            <a:r>
              <a:rPr lang="en-GB" sz="1400" dirty="0" err="1"/>
              <a:t>törlése</a:t>
            </a:r>
            <a:endParaRPr lang="hu-HU" sz="1400" dirty="0"/>
          </a:p>
          <a:p>
            <a:r>
              <a:rPr lang="en-GB" sz="1400" dirty="0" err="1"/>
              <a:t>Adatok</a:t>
            </a:r>
            <a:r>
              <a:rPr lang="en-GB" sz="1400" dirty="0"/>
              <a:t> </a:t>
            </a:r>
            <a:r>
              <a:rPr lang="en-GB" sz="1400" dirty="0" err="1"/>
              <a:t>lementése</a:t>
            </a:r>
            <a:r>
              <a:rPr lang="en-GB" sz="1400" dirty="0"/>
              <a:t> </a:t>
            </a:r>
            <a:r>
              <a:rPr lang="en-GB" sz="1400" dirty="0" err="1"/>
              <a:t>felületről</a:t>
            </a:r>
            <a:endParaRPr lang="hu-HU" sz="1400" dirty="0"/>
          </a:p>
          <a:p>
            <a:r>
              <a:rPr lang="en-GB" sz="1400" dirty="0" err="1"/>
              <a:t>Kijelentkezés</a:t>
            </a:r>
            <a:r>
              <a:rPr lang="en-GB" sz="1400" dirty="0"/>
              <a:t> </a:t>
            </a:r>
            <a:endParaRPr lang="en-US" sz="1400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43E574B-DF48-409C-AF07-AC3DE47F3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647" y="2561368"/>
            <a:ext cx="4591549" cy="285823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B45B2D-3592-4779-B34C-870858731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4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E8D38CD-0EDB-4F76-8057-4B5DB929A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B11B29-EF6F-42C7-93A1-48318D1CA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670A8C6-618B-4CF2-8FA0-D74E83FC1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C78763A-FBBD-431D-8924-F2EEB5ABD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C8600E-A90D-4391-BD5F-72E3E293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B606620-6DCD-4B0C-904E-4B45F7A91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475" y="808056"/>
            <a:ext cx="4203364" cy="1077229"/>
          </a:xfrm>
        </p:spPr>
        <p:txBody>
          <a:bodyPr>
            <a:normAutofit/>
          </a:bodyPr>
          <a:lstStyle/>
          <a:p>
            <a:pPr algn="ctr"/>
            <a:r>
              <a:rPr lang="hu-HU" dirty="0"/>
              <a:t>Automatizálás</a:t>
            </a:r>
            <a:endParaRPr lang="en-GB" dirty="0"/>
          </a:p>
        </p:txBody>
      </p:sp>
      <p:pic>
        <p:nvPicPr>
          <p:cNvPr id="5" name="Tartalom helye 4" descr="A képen szöveg látható&#10;&#10;Automatikusan generált leírás">
            <a:extLst>
              <a:ext uri="{FF2B5EF4-FFF2-40B4-BE49-F238E27FC236}">
                <a16:creationId xmlns:a16="http://schemas.microsoft.com/office/drawing/2014/main" id="{94749EC3-7836-4E41-BD37-63D2AEC4FC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637" r="1" b="6880"/>
          <a:stretch/>
        </p:blipFill>
        <p:spPr>
          <a:xfrm>
            <a:off x="984901" y="-2718"/>
            <a:ext cx="4424045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BBAF736-8EC6-4E9E-8598-7E85BB62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04E956-6F55-42E8-A02D-E4BF8D4B5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Tartalom helye 16" descr="A képen szöveg látható&#10;&#10;Automatikusan generált leírás">
            <a:extLst>
              <a:ext uri="{FF2B5EF4-FFF2-40B4-BE49-F238E27FC236}">
                <a16:creationId xmlns:a16="http://schemas.microsoft.com/office/drawing/2014/main" id="{F0981D08-68DB-47EA-BB99-1B1ECA35F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5667702" y="1885285"/>
            <a:ext cx="5459075" cy="3997325"/>
          </a:xfrm>
        </p:spPr>
      </p:pic>
    </p:spTree>
    <p:extLst>
      <p:ext uri="{BB962C8B-B14F-4D97-AF65-F5344CB8AC3E}">
        <p14:creationId xmlns:p14="http://schemas.microsoft.com/office/powerpoint/2010/main" val="40424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52">
            <a:extLst>
              <a:ext uri="{FF2B5EF4-FFF2-40B4-BE49-F238E27FC236}">
                <a16:creationId xmlns:a16="http://schemas.microsoft.com/office/drawing/2014/main" id="{DE8515BB-59EE-453D-82CE-EE72BF30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0" name="Picture 54">
            <a:extLst>
              <a:ext uri="{FF2B5EF4-FFF2-40B4-BE49-F238E27FC236}">
                <a16:creationId xmlns:a16="http://schemas.microsoft.com/office/drawing/2014/main" id="{37F492A7-5C9A-44D0-BA44-21328109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2" name="Rectangle 56">
            <a:extLst>
              <a:ext uri="{FF2B5EF4-FFF2-40B4-BE49-F238E27FC236}">
                <a16:creationId xmlns:a16="http://schemas.microsoft.com/office/drawing/2014/main" id="{38CB1921-2103-4962-BC2D-CB488DD95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58">
            <a:extLst>
              <a:ext uri="{FF2B5EF4-FFF2-40B4-BE49-F238E27FC236}">
                <a16:creationId xmlns:a16="http://schemas.microsoft.com/office/drawing/2014/main" id="{07309053-D520-473F-B065-0965E5C88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60">
            <a:extLst>
              <a:ext uri="{FF2B5EF4-FFF2-40B4-BE49-F238E27FC236}">
                <a16:creationId xmlns:a16="http://schemas.microsoft.com/office/drawing/2014/main" id="{797F2982-9D29-4C8C-B653-C0BCE1B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62">
            <a:extLst>
              <a:ext uri="{FF2B5EF4-FFF2-40B4-BE49-F238E27FC236}">
                <a16:creationId xmlns:a16="http://schemas.microsoft.com/office/drawing/2014/main" id="{5B325BAC-AB46-48CC-9F6B-79864ABE5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TextBox 64">
            <a:extLst>
              <a:ext uri="{FF2B5EF4-FFF2-40B4-BE49-F238E27FC236}">
                <a16:creationId xmlns:a16="http://schemas.microsoft.com/office/drawing/2014/main" id="{EAF1CE20-1BF6-42BB-AF36-D72F27ED1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635EB685-C9A8-440D-93F8-BAF551B67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EA5E4A20-7CF6-49CE-AEA2-59F15E329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8BE0D102-DC2D-414F-AB27-A928AE95F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5B1A5C6F-5BF9-4E8E-8D26-452E56412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D41440D-7086-4FCE-9626-73F57C216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F37AF49-DE9E-4FDB-ABAC-260C3269B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20C2EA2-223B-4D7A-B45F-57DB01B3D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398" y="5166420"/>
            <a:ext cx="8440564" cy="1045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Allure r</a:t>
            </a:r>
            <a:r>
              <a:rPr lang="hu-HU" sz="4800" dirty="0"/>
              <a:t>i</a:t>
            </a:r>
            <a:r>
              <a:rPr lang="en-US" sz="4800" dirty="0"/>
              <a:t>port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905464-E02A-4185-A091-DAC60F146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907" y="4759126"/>
            <a:ext cx="8292055" cy="404576"/>
          </a:xfrm>
        </p:spPr>
        <p:txBody>
          <a:bodyPr vert="horz" lIns="91440" tIns="0" rIns="91440" bIns="45720" rtlCol="0" anchor="b">
            <a:normAutofit/>
          </a:bodyPr>
          <a:lstStyle/>
          <a:p>
            <a:pPr marL="0" indent="0" algn="r">
              <a:buNone/>
            </a:pPr>
            <a:r>
              <a:rPr lang="en-US" sz="1800" i="0"/>
              <a:t>https://femese.github.io/conduit</a:t>
            </a:r>
            <a:endParaRPr lang="en-US" sz="18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7D2A468-9A0C-4849-81A6-4A2D6A2B6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0531" y="647188"/>
            <a:ext cx="9091538" cy="3297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72556EB-1749-4DAE-897A-4B23D9D09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7136" y="972646"/>
            <a:ext cx="5726233" cy="2648383"/>
          </a:xfrm>
          <a:prstGeom prst="rect">
            <a:avLst/>
          </a:prstGeom>
          <a:ln>
            <a:noFill/>
          </a:ln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BC498C6C-1621-4843-9CED-2BBB7AB0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2966" y="888935"/>
            <a:ext cx="8613076" cy="281854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A0A4409-F809-4830-90D5-5345D17A3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5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8C04CD3-BF71-491E-87D2-2202A72FD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167" y="2590984"/>
            <a:ext cx="7369642" cy="3608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8000" dirty="0" err="1"/>
              <a:t>Köszönöm</a:t>
            </a:r>
            <a:r>
              <a:rPr lang="en-US" sz="8000" dirty="0"/>
              <a:t> a </a:t>
            </a:r>
            <a:r>
              <a:rPr lang="en-US" sz="8000" dirty="0" err="1"/>
              <a:t>figyelmet</a:t>
            </a:r>
            <a:r>
              <a:rPr lang="en-US" sz="8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8802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24</TotalTime>
  <Words>72</Words>
  <Application>Microsoft Office PowerPoint</Application>
  <PresentationFormat>Szélesvásznú</PresentationFormat>
  <Paragraphs>21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MS Shell Dlg 2</vt:lpstr>
      <vt:lpstr>Wingdings</vt:lpstr>
      <vt:lpstr>Wingdings 3</vt:lpstr>
      <vt:lpstr>Madison</vt:lpstr>
      <vt:lpstr>Junior automata tesztelő képzés Vizsgaremek védése</vt:lpstr>
      <vt:lpstr>Conduit webalkalmazás</vt:lpstr>
      <vt:lpstr>Automatizálás</vt:lpstr>
      <vt:lpstr>Allure riport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Junior automata tesztelő képzés Vizsgaremek védése</dc:title>
  <dc:creator>Emese Katona-Fila</dc:creator>
  <cp:lastModifiedBy>Emese Katona-Fila</cp:lastModifiedBy>
  <cp:revision>2</cp:revision>
  <dcterms:created xsi:type="dcterms:W3CDTF">2021-08-13T19:59:50Z</dcterms:created>
  <dcterms:modified xsi:type="dcterms:W3CDTF">2021-08-13T20:24:17Z</dcterms:modified>
</cp:coreProperties>
</file>