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/>
          <p:nvPr/>
        </p:nvCxnSpPr>
        <p:spPr>
          <a:xfrm flipV="1">
            <a:off x="1914525" y="523240"/>
            <a:ext cx="6350" cy="396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95145" y="4322445"/>
            <a:ext cx="867156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flipH="1">
            <a:off x="2509520" y="1844040"/>
            <a:ext cx="9717405" cy="33540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2545080" y="2405380"/>
            <a:ext cx="9717405" cy="3354070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63135" y="1599565"/>
            <a:ext cx="0" cy="298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32935" y="466407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DBH</a:t>
            </a:r>
            <a:r>
              <a:rPr lang="" altLang="en-US" sz="1200" baseline="-25000"/>
              <a:t>start</a:t>
            </a:r>
            <a:endParaRPr lang="" altLang="en-US" sz="1200" baseline="-25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93155" y="1657985"/>
            <a:ext cx="0" cy="298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828665" y="4665345"/>
            <a:ext cx="1045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r>
              <a:rPr lang="" altLang="en-US" sz="1200" baseline="-25000"/>
              <a:t>transition</a:t>
            </a:r>
            <a:endParaRPr lang="" altLang="en-US" sz="1200" baseline="-25000"/>
          </a:p>
        </p:txBody>
      </p:sp>
      <p:sp>
        <p:nvSpPr>
          <p:cNvPr id="13" name="Text Box 12"/>
          <p:cNvSpPr txBox="1"/>
          <p:nvPr/>
        </p:nvSpPr>
        <p:spPr>
          <a:xfrm>
            <a:off x="10056495" y="438848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DBH</a:t>
            </a:r>
            <a:endParaRPr lang="" altLang="en-US" sz="1200" baseline="-25000"/>
          </a:p>
        </p:txBody>
      </p:sp>
      <p:sp>
        <p:nvSpPr>
          <p:cNvPr id="14" name="Text Box 13"/>
          <p:cNvSpPr txBox="1"/>
          <p:nvPr/>
        </p:nvSpPr>
        <p:spPr>
          <a:xfrm rot="16200000">
            <a:off x="1241425" y="69913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H</a:t>
            </a:r>
            <a:endParaRPr lang="en-US" altLang="en-US" sz="1200" baseline="-250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67175" y="2676525"/>
            <a:ext cx="707390" cy="1847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93155" y="1826260"/>
            <a:ext cx="960755" cy="558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63135" y="1897380"/>
            <a:ext cx="1409700" cy="7791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808605" y="1151255"/>
            <a:ext cx="86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Before</a:t>
            </a:r>
            <a:endParaRPr lang="" altLang="en-US" sz="1200"/>
          </a:p>
          <a:p>
            <a:pPr algn="ctr"/>
            <a:r>
              <a:rPr lang="" altLang="en-US" sz="1200"/>
              <a:t>removal</a:t>
            </a:r>
            <a:endParaRPr lang="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5037455" y="1201420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Transition</a:t>
            </a:r>
            <a:endParaRPr lang="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6734810" y="1151255"/>
            <a:ext cx="86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After</a:t>
            </a:r>
            <a:endParaRPr lang="" altLang="en-US" sz="1200"/>
          </a:p>
          <a:p>
            <a:pPr algn="ctr"/>
            <a:r>
              <a:rPr lang="" altLang="en-US" sz="1200"/>
              <a:t>removal</a:t>
            </a:r>
            <a:endParaRPr lang="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7400290" y="246951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chemeClr val="accent1">
                    <a:lumMod val="75000"/>
                  </a:schemeClr>
                </a:solidFill>
              </a:rPr>
              <a:t>COI = 2</a:t>
            </a:r>
            <a:endParaRPr lang="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390130" y="178498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</a:rPr>
              <a:t>COI = </a:t>
            </a:r>
            <a:r>
              <a:rPr lang="" altLang="en-US" sz="120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/>
          <p:nvPr/>
        </p:nvCxnSpPr>
        <p:spPr>
          <a:xfrm flipV="1">
            <a:off x="1914525" y="523240"/>
            <a:ext cx="6350" cy="396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95145" y="4322445"/>
            <a:ext cx="867156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flipH="1">
            <a:off x="2509520" y="1844040"/>
            <a:ext cx="9717405" cy="33540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2545080" y="2405380"/>
            <a:ext cx="9717405" cy="3354070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63135" y="1599565"/>
            <a:ext cx="0" cy="298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32935" y="466407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r>
              <a:rPr lang="en-US" altLang="en-US" sz="1200" baseline="-25000"/>
              <a:t>start</a:t>
            </a:r>
            <a:endParaRPr lang="en-US" altLang="en-US" sz="1200" baseline="-25000"/>
          </a:p>
        </p:txBody>
      </p:sp>
      <p:sp>
        <p:nvSpPr>
          <p:cNvPr id="12" name="Text Box 11"/>
          <p:cNvSpPr txBox="1"/>
          <p:nvPr/>
        </p:nvSpPr>
        <p:spPr>
          <a:xfrm>
            <a:off x="4599305" y="1221740"/>
            <a:ext cx="1045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t</a:t>
            </a:r>
            <a:r>
              <a:rPr lang="en-US" altLang="en-US" sz="1200" baseline="-25000"/>
              <a:t>transition </a:t>
            </a:r>
            <a:r>
              <a:rPr lang="" altLang="en-US" sz="1200"/>
              <a:t>= 0</a:t>
            </a:r>
            <a:endParaRPr lang="" altLang="en-US" sz="1200" baseline="-25000"/>
          </a:p>
        </p:txBody>
      </p:sp>
      <p:sp>
        <p:nvSpPr>
          <p:cNvPr id="13" name="Text Box 12"/>
          <p:cNvSpPr txBox="1"/>
          <p:nvPr/>
        </p:nvSpPr>
        <p:spPr>
          <a:xfrm>
            <a:off x="10056495" y="438848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endParaRPr lang="en-US" altLang="en-US" sz="1200" baseline="-25000"/>
          </a:p>
        </p:txBody>
      </p:sp>
      <p:sp>
        <p:nvSpPr>
          <p:cNvPr id="14" name="Text Box 13"/>
          <p:cNvSpPr txBox="1"/>
          <p:nvPr/>
        </p:nvSpPr>
        <p:spPr>
          <a:xfrm rot="16200000">
            <a:off x="1241425" y="69913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H</a:t>
            </a:r>
            <a:endParaRPr lang="en-US" altLang="en-US" sz="1200" baseline="-250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67175" y="2676525"/>
            <a:ext cx="707390" cy="1847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4565" y="1958975"/>
            <a:ext cx="694055" cy="1574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63135" y="2120265"/>
            <a:ext cx="9525" cy="55626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400290" y="246951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</a:rPr>
              <a:t>COI = 2</a:t>
            </a:r>
            <a:endParaRPr lang="en-US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390130" y="178498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</a:rPr>
              <a:t>COI = 0</a:t>
            </a:r>
            <a:endParaRPr lang="en-US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4775200" y="2541905"/>
            <a:ext cx="722630" cy="134620"/>
          </a:xfrm>
          <a:prstGeom prst="straightConnector1">
            <a:avLst/>
          </a:prstGeom>
          <a:ln w="1905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121275" y="2599690"/>
            <a:ext cx="1045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t</a:t>
            </a:r>
            <a:r>
              <a:rPr lang="en-US" altLang="en-US" sz="1200" baseline="-25000"/>
              <a:t>transition </a:t>
            </a:r>
            <a:r>
              <a:rPr lang="en-US" altLang="en-US" sz="1200"/>
              <a:t>= </a:t>
            </a:r>
            <a:r>
              <a:rPr lang="" altLang="en-US" sz="1200"/>
              <a:t>Inf</a:t>
            </a:r>
            <a:endParaRPr lang="" altLang="en-US" sz="12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/>
          <p:nvPr/>
        </p:nvCxnSpPr>
        <p:spPr>
          <a:xfrm flipV="1">
            <a:off x="1914525" y="523240"/>
            <a:ext cx="6350" cy="396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95145" y="4322445"/>
            <a:ext cx="867156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flipH="1">
            <a:off x="2509520" y="1844040"/>
            <a:ext cx="9717405" cy="33540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2545080" y="2405380"/>
            <a:ext cx="9717405" cy="3354070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63135" y="1599565"/>
            <a:ext cx="0" cy="298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432935" y="466407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r>
              <a:rPr lang="en-US" altLang="en-US" sz="1200" baseline="-25000"/>
              <a:t>start</a:t>
            </a:r>
            <a:endParaRPr lang="en-US" altLang="en-US" sz="1200" baseline="-25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93155" y="1657985"/>
            <a:ext cx="0" cy="298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828665" y="4665345"/>
            <a:ext cx="1045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r>
              <a:rPr lang="en-US" altLang="en-US" sz="1200" baseline="-25000"/>
              <a:t>transition</a:t>
            </a:r>
            <a:endParaRPr lang="en-US" altLang="en-US" sz="1200" baseline="-25000"/>
          </a:p>
        </p:txBody>
      </p:sp>
      <p:sp>
        <p:nvSpPr>
          <p:cNvPr id="13" name="Text Box 12"/>
          <p:cNvSpPr txBox="1"/>
          <p:nvPr/>
        </p:nvSpPr>
        <p:spPr>
          <a:xfrm>
            <a:off x="10056495" y="438848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DBH</a:t>
            </a:r>
            <a:endParaRPr lang="en-US" altLang="en-US" sz="1200" baseline="-25000"/>
          </a:p>
        </p:txBody>
      </p:sp>
      <p:sp>
        <p:nvSpPr>
          <p:cNvPr id="14" name="Text Box 13"/>
          <p:cNvSpPr txBox="1"/>
          <p:nvPr/>
        </p:nvSpPr>
        <p:spPr>
          <a:xfrm rot="16200000">
            <a:off x="1241425" y="69913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H</a:t>
            </a:r>
            <a:endParaRPr lang="en-US" altLang="en-US" sz="1200" baseline="-2500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57420" y="2385060"/>
            <a:ext cx="0" cy="28511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93155" y="1826260"/>
            <a:ext cx="960755" cy="558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808605" y="1151255"/>
            <a:ext cx="86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Before</a:t>
            </a:r>
            <a:endParaRPr lang="en-US" altLang="en-US" sz="1200"/>
          </a:p>
          <a:p>
            <a:pPr algn="ctr"/>
            <a:r>
              <a:rPr lang="en-US" altLang="en-US" sz="1200"/>
              <a:t>removal</a:t>
            </a:r>
            <a:endParaRPr lang="en-US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5037455" y="1201420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Transition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6734810" y="1151255"/>
            <a:ext cx="86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After</a:t>
            </a:r>
            <a:endParaRPr lang="en-US" altLang="en-US" sz="1200"/>
          </a:p>
          <a:p>
            <a:pPr algn="ctr"/>
            <a:r>
              <a:rPr lang="en-US" altLang="en-US" sz="1200"/>
              <a:t>removal</a:t>
            </a:r>
            <a:endParaRPr lang="en-US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7400290" y="2469515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</a:rPr>
              <a:t>COI = 2</a:t>
            </a:r>
            <a:endParaRPr lang="en-US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390130" y="1666240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</a:rPr>
              <a:t>COI = 0</a:t>
            </a:r>
            <a:endParaRPr lang="en-US" altLang="en-US" sz="1200" baseline="-25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flipH="1">
            <a:off x="2493645" y="2131060"/>
            <a:ext cx="9717405" cy="3354070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405370" y="1988820"/>
            <a:ext cx="861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>
                <a:solidFill>
                  <a:schemeClr val="accent2">
                    <a:lumMod val="75000"/>
                  </a:schemeClr>
                </a:solidFill>
              </a:rPr>
              <a:t>PNAS</a:t>
            </a:r>
            <a:endParaRPr lang="" altLang="en-US" sz="12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57420" y="1891030"/>
            <a:ext cx="1409700" cy="7791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Standard Symbols PS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femeunier</dc:creator>
  <cp:lastModifiedBy>femeunier</cp:lastModifiedBy>
  <cp:revision>1</cp:revision>
  <dcterms:created xsi:type="dcterms:W3CDTF">2021-09-06T11:59:00Z</dcterms:created>
  <dcterms:modified xsi:type="dcterms:W3CDTF">2021-09-06T11:59:00Z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