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7C7A65A-B4CE-44E0-838E-B5753BED4B5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2703" t="20269" r="6581" b="11153"/>
          <a:stretch/>
        </p:blipFill>
        <p:spPr>
          <a:xfrm>
            <a:off x="1296000" y="1152000"/>
            <a:ext cx="8135640" cy="38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2020-06-11T15:14:42Z</dcterms:created>
  <dc:creator/>
  <dc:description/>
  <dc:language>fr-FR</dc:language>
  <cp:lastModifiedBy/>
  <dcterms:modified xsi:type="dcterms:W3CDTF">2020-06-11T15:15:45Z</dcterms:modified>
  <cp:revision>1</cp:revision>
  <dc:subject/>
  <dc:title/>
</cp:coreProperties>
</file>