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3D23497-AFA4-4AA0-AEB6-CFC61068F4E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27049" t="7514" r="16520" b="2324"/>
          <a:stretch/>
        </p:blipFill>
        <p:spPr>
          <a:xfrm>
            <a:off x="0" y="432000"/>
            <a:ext cx="5287320" cy="47520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27762" t="6250" r="17949" b="6131"/>
          <a:stretch/>
        </p:blipFill>
        <p:spPr>
          <a:xfrm>
            <a:off x="5040000" y="432000"/>
            <a:ext cx="4996440" cy="453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2020-06-12T14:22:23Z</dcterms:created>
  <dc:creator/>
  <dc:description/>
  <dc:language>fr-FR</dc:language>
  <cp:lastModifiedBy/>
  <dcterms:modified xsi:type="dcterms:W3CDTF">2020-06-12T14:24:25Z</dcterms:modified>
  <cp:revision>1</cp:revision>
  <dc:subject/>
  <dc:title/>
</cp:coreProperties>
</file>