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4"/>
    <p:sldMasterId id="2147483791" r:id="rId5"/>
    <p:sldMasterId id="2147483803" r:id="rId6"/>
  </p:sldMasterIdLst>
  <p:notesMasterIdLst>
    <p:notesMasterId r:id="rId34"/>
  </p:notesMasterIdLst>
  <p:sldIdLst>
    <p:sldId id="779" r:id="rId7"/>
    <p:sldId id="781" r:id="rId8"/>
    <p:sldId id="757" r:id="rId9"/>
    <p:sldId id="758" r:id="rId10"/>
    <p:sldId id="784" r:id="rId11"/>
    <p:sldId id="782" r:id="rId12"/>
    <p:sldId id="789" r:id="rId13"/>
    <p:sldId id="790" r:id="rId14"/>
    <p:sldId id="791" r:id="rId15"/>
    <p:sldId id="824" r:id="rId16"/>
    <p:sldId id="793" r:id="rId17"/>
    <p:sldId id="812" r:id="rId18"/>
    <p:sldId id="813" r:id="rId19"/>
    <p:sldId id="798" r:id="rId20"/>
    <p:sldId id="814" r:id="rId21"/>
    <p:sldId id="815" r:id="rId22"/>
    <p:sldId id="816" r:id="rId23"/>
    <p:sldId id="817" r:id="rId24"/>
    <p:sldId id="818" r:id="rId25"/>
    <p:sldId id="819" r:id="rId26"/>
    <p:sldId id="820" r:id="rId27"/>
    <p:sldId id="821" r:id="rId28"/>
    <p:sldId id="822" r:id="rId29"/>
    <p:sldId id="823" r:id="rId30"/>
    <p:sldId id="806" r:id="rId31"/>
    <p:sldId id="807" r:id="rId32"/>
    <p:sldId id="27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FD5EA"/>
    <a:srgbClr val="5484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3D0424-44E3-4DCC-9AAF-9E6C564D87EB}" v="623" dt="2021-10-03T15:52:57.9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microsoft.com/office/2016/11/relationships/changesInfo" Target="changesInfos/changesInfo1.xml"/><Relationship Id="rId21" Type="http://schemas.openxmlformats.org/officeDocument/2006/relationships/slide" Target="slides/slide15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mi Onafalujo" userId="3002c67a8c6d4499" providerId="LiveId" clId="{7E3D0424-44E3-4DCC-9AAF-9E6C564D87EB}"/>
    <pc:docChg chg="undo custSel addSld delSld modSld sldOrd">
      <pc:chgData name="Femi Onafalujo" userId="3002c67a8c6d4499" providerId="LiveId" clId="{7E3D0424-44E3-4DCC-9AAF-9E6C564D87EB}" dt="2021-10-03T15:53:06.127" v="1412" actId="26606"/>
      <pc:docMkLst>
        <pc:docMk/>
      </pc:docMkLst>
      <pc:sldChg chg="modSp">
        <pc:chgData name="Femi Onafalujo" userId="3002c67a8c6d4499" providerId="LiveId" clId="{7E3D0424-44E3-4DCC-9AAF-9E6C564D87EB}" dt="2021-10-03T15:37:22.135" v="230" actId="20577"/>
        <pc:sldMkLst>
          <pc:docMk/>
          <pc:sldMk cId="38204731" sldId="757"/>
        </pc:sldMkLst>
        <pc:graphicFrameChg chg="mod">
          <ac:chgData name="Femi Onafalujo" userId="3002c67a8c6d4499" providerId="LiveId" clId="{7E3D0424-44E3-4DCC-9AAF-9E6C564D87EB}" dt="2021-10-03T15:37:22.135" v="230" actId="20577"/>
          <ac:graphicFrameMkLst>
            <pc:docMk/>
            <pc:sldMk cId="38204731" sldId="757"/>
            <ac:graphicFrameMk id="5" creationId="{DAC14BB8-B862-41B8-A0E7-1D95350C15D2}"/>
          </ac:graphicFrameMkLst>
        </pc:graphicFrameChg>
      </pc:sldChg>
      <pc:sldChg chg="modSp">
        <pc:chgData name="Femi Onafalujo" userId="3002c67a8c6d4499" providerId="LiveId" clId="{7E3D0424-44E3-4DCC-9AAF-9E6C564D87EB}" dt="2021-10-03T15:38:16.772" v="282" actId="478"/>
        <pc:sldMkLst>
          <pc:docMk/>
          <pc:sldMk cId="764973050" sldId="758"/>
        </pc:sldMkLst>
        <pc:graphicFrameChg chg="mod">
          <ac:chgData name="Femi Onafalujo" userId="3002c67a8c6d4499" providerId="LiveId" clId="{7E3D0424-44E3-4DCC-9AAF-9E6C564D87EB}" dt="2021-10-03T15:38:16.772" v="282" actId="478"/>
          <ac:graphicFrameMkLst>
            <pc:docMk/>
            <pc:sldMk cId="764973050" sldId="758"/>
            <ac:graphicFrameMk id="5" creationId="{733A22BF-497D-4692-AE48-4DCCE46926F9}"/>
          </ac:graphicFrameMkLst>
        </pc:graphicFrameChg>
      </pc:sldChg>
      <pc:sldChg chg="addSp delSp modSp mod">
        <pc:chgData name="Femi Onafalujo" userId="3002c67a8c6d4499" providerId="LiveId" clId="{7E3D0424-44E3-4DCC-9AAF-9E6C564D87EB}" dt="2021-10-03T15:53:06.127" v="1412" actId="26606"/>
        <pc:sldMkLst>
          <pc:docMk/>
          <pc:sldMk cId="4086229929" sldId="779"/>
        </pc:sldMkLst>
        <pc:spChg chg="ord">
          <ac:chgData name="Femi Onafalujo" userId="3002c67a8c6d4499" providerId="LiveId" clId="{7E3D0424-44E3-4DCC-9AAF-9E6C564D87EB}" dt="2021-10-03T15:53:06.127" v="1412" actId="26606"/>
          <ac:spMkLst>
            <pc:docMk/>
            <pc:sldMk cId="4086229929" sldId="779"/>
            <ac:spMk id="10" creationId="{BAF0A814-A527-4603-AB00-E93C751F3157}"/>
          </ac:spMkLst>
        </pc:spChg>
        <pc:spChg chg="mod">
          <ac:chgData name="Femi Onafalujo" userId="3002c67a8c6d4499" providerId="LiveId" clId="{7E3D0424-44E3-4DCC-9AAF-9E6C564D87EB}" dt="2021-10-03T15:53:06.127" v="1412" actId="26606"/>
          <ac:spMkLst>
            <pc:docMk/>
            <pc:sldMk cId="4086229929" sldId="779"/>
            <ac:spMk id="11" creationId="{DD240F6B-300E-4A02-BC89-D0B64C52EE44}"/>
          </ac:spMkLst>
        </pc:spChg>
        <pc:spChg chg="mod">
          <ac:chgData name="Femi Onafalujo" userId="3002c67a8c6d4499" providerId="LiveId" clId="{7E3D0424-44E3-4DCC-9AAF-9E6C564D87EB}" dt="2021-10-03T15:53:06.127" v="1412" actId="26606"/>
          <ac:spMkLst>
            <pc:docMk/>
            <pc:sldMk cId="4086229929" sldId="779"/>
            <ac:spMk id="12" creationId="{9BFA2495-3285-492C-860F-12208B889C68}"/>
          </ac:spMkLst>
        </pc:spChg>
        <pc:spChg chg="del">
          <ac:chgData name="Femi Onafalujo" userId="3002c67a8c6d4499" providerId="LiveId" clId="{7E3D0424-44E3-4DCC-9AAF-9E6C564D87EB}" dt="2021-10-03T15:53:06.127" v="1412" actId="26606"/>
          <ac:spMkLst>
            <pc:docMk/>
            <pc:sldMk cId="4086229929" sldId="779"/>
            <ac:spMk id="20" creationId="{BFEFF673-A9DE-416D-A04E-1D50904542A9}"/>
          </ac:spMkLst>
        </pc:spChg>
        <pc:spChg chg="add">
          <ac:chgData name="Femi Onafalujo" userId="3002c67a8c6d4499" providerId="LiveId" clId="{7E3D0424-44E3-4DCC-9AAF-9E6C564D87EB}" dt="2021-10-03T15:53:06.127" v="1412" actId="26606"/>
          <ac:spMkLst>
            <pc:docMk/>
            <pc:sldMk cId="4086229929" sldId="779"/>
            <ac:spMk id="71" creationId="{BFEFF673-A9DE-416D-A04E-1D50904542A9}"/>
          </ac:spMkLst>
        </pc:spChg>
        <pc:picChg chg="del mod">
          <ac:chgData name="Femi Onafalujo" userId="3002c67a8c6d4499" providerId="LiveId" clId="{7E3D0424-44E3-4DCC-9AAF-9E6C564D87EB}" dt="2021-10-03T15:52:53.592" v="1410" actId="478"/>
          <ac:picMkLst>
            <pc:docMk/>
            <pc:sldMk cId="4086229929" sldId="779"/>
            <ac:picMk id="8" creationId="{84E9B434-747F-41E0-B04A-A930B3F08339}"/>
          </ac:picMkLst>
        </pc:picChg>
        <pc:picChg chg="add mod">
          <ac:chgData name="Femi Onafalujo" userId="3002c67a8c6d4499" providerId="LiveId" clId="{7E3D0424-44E3-4DCC-9AAF-9E6C564D87EB}" dt="2021-10-03T15:53:06.127" v="1412" actId="26606"/>
          <ac:picMkLst>
            <pc:docMk/>
            <pc:sldMk cId="4086229929" sldId="779"/>
            <ac:picMk id="9218" creationId="{42F53A9E-6501-4BFD-B331-5B03C4182624}"/>
          </ac:picMkLst>
        </pc:picChg>
      </pc:sldChg>
      <pc:sldChg chg="modSp">
        <pc:chgData name="Femi Onafalujo" userId="3002c67a8c6d4499" providerId="LiveId" clId="{7E3D0424-44E3-4DCC-9AAF-9E6C564D87EB}" dt="2021-10-03T15:40:51.848" v="511" actId="20577"/>
        <pc:sldMkLst>
          <pc:docMk/>
          <pc:sldMk cId="2316860879" sldId="782"/>
        </pc:sldMkLst>
        <pc:graphicFrameChg chg="mod">
          <ac:chgData name="Femi Onafalujo" userId="3002c67a8c6d4499" providerId="LiveId" clId="{7E3D0424-44E3-4DCC-9AAF-9E6C564D87EB}" dt="2021-10-03T15:40:51.848" v="511" actId="20577"/>
          <ac:graphicFrameMkLst>
            <pc:docMk/>
            <pc:sldMk cId="2316860879" sldId="782"/>
            <ac:graphicFrameMk id="7" creationId="{C3E13EAC-1893-4D25-A87E-52A6A6A9599B}"/>
          </ac:graphicFrameMkLst>
        </pc:graphicFrameChg>
      </pc:sldChg>
      <pc:sldChg chg="modSp mod">
        <pc:chgData name="Femi Onafalujo" userId="3002c67a8c6d4499" providerId="LiveId" clId="{7E3D0424-44E3-4DCC-9AAF-9E6C564D87EB}" dt="2021-10-03T15:38:34.294" v="287" actId="20577"/>
        <pc:sldMkLst>
          <pc:docMk/>
          <pc:sldMk cId="2050604683" sldId="784"/>
        </pc:sldMkLst>
        <pc:spChg chg="mod">
          <ac:chgData name="Femi Onafalujo" userId="3002c67a8c6d4499" providerId="LiveId" clId="{7E3D0424-44E3-4DCC-9AAF-9E6C564D87EB}" dt="2021-10-03T15:38:31.479" v="286" actId="20577"/>
          <ac:spMkLst>
            <pc:docMk/>
            <pc:sldMk cId="2050604683" sldId="784"/>
            <ac:spMk id="2" creationId="{9CF93763-4E78-4721-AFFC-3BF5E26A6D97}"/>
          </ac:spMkLst>
        </pc:spChg>
        <pc:spChg chg="mod">
          <ac:chgData name="Femi Onafalujo" userId="3002c67a8c6d4499" providerId="LiveId" clId="{7E3D0424-44E3-4DCC-9AAF-9E6C564D87EB}" dt="2021-10-03T15:38:34.294" v="287" actId="20577"/>
          <ac:spMkLst>
            <pc:docMk/>
            <pc:sldMk cId="2050604683" sldId="784"/>
            <ac:spMk id="3" creationId="{C10DEE4C-CFE1-4A9D-85E2-E351C0814F86}"/>
          </ac:spMkLst>
        </pc:spChg>
      </pc:sldChg>
      <pc:sldChg chg="del">
        <pc:chgData name="Femi Onafalujo" userId="3002c67a8c6d4499" providerId="LiveId" clId="{7E3D0424-44E3-4DCC-9AAF-9E6C564D87EB}" dt="2021-10-03T15:25:57.967" v="1" actId="47"/>
        <pc:sldMkLst>
          <pc:docMk/>
          <pc:sldMk cId="435563743" sldId="787"/>
        </pc:sldMkLst>
      </pc:sldChg>
      <pc:sldChg chg="del">
        <pc:chgData name="Femi Onafalujo" userId="3002c67a8c6d4499" providerId="LiveId" clId="{7E3D0424-44E3-4DCC-9AAF-9E6C564D87EB}" dt="2021-10-03T15:25:55.801" v="0" actId="47"/>
        <pc:sldMkLst>
          <pc:docMk/>
          <pc:sldMk cId="3545453507" sldId="788"/>
        </pc:sldMkLst>
      </pc:sldChg>
      <pc:sldChg chg="addSp delSp modSp mod">
        <pc:chgData name="Femi Onafalujo" userId="3002c67a8c6d4499" providerId="LiveId" clId="{7E3D0424-44E3-4DCC-9AAF-9E6C564D87EB}" dt="2021-10-03T15:51:29.054" v="1409" actId="20577"/>
        <pc:sldMkLst>
          <pc:docMk/>
          <pc:sldMk cId="1931757781" sldId="790"/>
        </pc:sldMkLst>
        <pc:spChg chg="add del mod">
          <ac:chgData name="Femi Onafalujo" userId="3002c67a8c6d4499" providerId="LiveId" clId="{7E3D0424-44E3-4DCC-9AAF-9E6C564D87EB}" dt="2021-10-03T15:26:13.318" v="3"/>
          <ac:spMkLst>
            <pc:docMk/>
            <pc:sldMk cId="1931757781" sldId="790"/>
            <ac:spMk id="3" creationId="{18ECF5CB-DABD-48E7-8189-5325426ED4E9}"/>
          </ac:spMkLst>
        </pc:spChg>
        <pc:spChg chg="ord">
          <ac:chgData name="Femi Onafalujo" userId="3002c67a8c6d4499" providerId="LiveId" clId="{7E3D0424-44E3-4DCC-9AAF-9E6C564D87EB}" dt="2021-10-03T15:26:16.806" v="4" actId="26606"/>
          <ac:spMkLst>
            <pc:docMk/>
            <pc:sldMk cId="1931757781" sldId="790"/>
            <ac:spMk id="4" creationId="{D2B79F9A-B8E2-4CFE-AA66-E642E5C0E2CE}"/>
          </ac:spMkLst>
        </pc:spChg>
        <pc:spChg chg="del">
          <ac:chgData name="Femi Onafalujo" userId="3002c67a8c6d4499" providerId="LiveId" clId="{7E3D0424-44E3-4DCC-9AAF-9E6C564D87EB}" dt="2021-10-03T15:26:16.806" v="4" actId="26606"/>
          <ac:spMkLst>
            <pc:docMk/>
            <pc:sldMk cId="1931757781" sldId="790"/>
            <ac:spMk id="17" creationId="{AEBE9F1A-B38D-446E-83AE-14B17CE77FF2}"/>
          </ac:spMkLst>
        </pc:spChg>
        <pc:spChg chg="del">
          <ac:chgData name="Femi Onafalujo" userId="3002c67a8c6d4499" providerId="LiveId" clId="{7E3D0424-44E3-4DCC-9AAF-9E6C564D87EB}" dt="2021-10-03T15:26:16.806" v="4" actId="26606"/>
          <ac:spMkLst>
            <pc:docMk/>
            <pc:sldMk cId="1931757781" sldId="790"/>
            <ac:spMk id="23" creationId="{5E3EB826-A471-488F-9E8A-D65528A3C0CA}"/>
          </ac:spMkLst>
        </pc:spChg>
        <pc:spChg chg="add mod">
          <ac:chgData name="Femi Onafalujo" userId="3002c67a8c6d4499" providerId="LiveId" clId="{7E3D0424-44E3-4DCC-9AAF-9E6C564D87EB}" dt="2021-10-03T15:51:29.054" v="1409" actId="20577"/>
          <ac:spMkLst>
            <pc:docMk/>
            <pc:sldMk cId="1931757781" sldId="790"/>
            <ac:spMk id="24" creationId="{EB93592B-48AD-4412-BCF4-477374EA041C}"/>
          </ac:spMkLst>
        </pc:spChg>
        <pc:spChg chg="del">
          <ac:chgData name="Femi Onafalujo" userId="3002c67a8c6d4499" providerId="LiveId" clId="{7E3D0424-44E3-4DCC-9AAF-9E6C564D87EB}" dt="2021-10-03T15:26:16.806" v="4" actId="26606"/>
          <ac:spMkLst>
            <pc:docMk/>
            <pc:sldMk cId="1931757781" sldId="790"/>
            <ac:spMk id="25" creationId="{DFB3CEA1-88D9-42FB-88ED-1E9807FE6596}"/>
          </ac:spMkLst>
        </pc:spChg>
        <pc:spChg chg="del">
          <ac:chgData name="Femi Onafalujo" userId="3002c67a8c6d4499" providerId="LiveId" clId="{7E3D0424-44E3-4DCC-9AAF-9E6C564D87EB}" dt="2021-10-03T15:26:16.806" v="4" actId="26606"/>
          <ac:spMkLst>
            <pc:docMk/>
            <pc:sldMk cId="1931757781" sldId="790"/>
            <ac:spMk id="27" creationId="{9A6C928E-4252-4F33-8C34-E50A12A3170B}"/>
          </ac:spMkLst>
        </pc:spChg>
        <pc:spChg chg="add">
          <ac:chgData name="Femi Onafalujo" userId="3002c67a8c6d4499" providerId="LiveId" clId="{7E3D0424-44E3-4DCC-9AAF-9E6C564D87EB}" dt="2021-10-03T15:26:16.806" v="4" actId="26606"/>
          <ac:spMkLst>
            <pc:docMk/>
            <pc:sldMk cId="1931757781" sldId="790"/>
            <ac:spMk id="36" creationId="{AEBE9F1A-B38D-446E-83AE-14B17CE77FF2}"/>
          </ac:spMkLst>
        </pc:spChg>
        <pc:spChg chg="add">
          <ac:chgData name="Femi Onafalujo" userId="3002c67a8c6d4499" providerId="LiveId" clId="{7E3D0424-44E3-4DCC-9AAF-9E6C564D87EB}" dt="2021-10-03T15:26:16.806" v="4" actId="26606"/>
          <ac:spMkLst>
            <pc:docMk/>
            <pc:sldMk cId="1931757781" sldId="790"/>
            <ac:spMk id="42" creationId="{5E3EB826-A471-488F-9E8A-D65528A3C0CA}"/>
          </ac:spMkLst>
        </pc:spChg>
        <pc:spChg chg="add">
          <ac:chgData name="Femi Onafalujo" userId="3002c67a8c6d4499" providerId="LiveId" clId="{7E3D0424-44E3-4DCC-9AAF-9E6C564D87EB}" dt="2021-10-03T15:26:16.806" v="4" actId="26606"/>
          <ac:spMkLst>
            <pc:docMk/>
            <pc:sldMk cId="1931757781" sldId="790"/>
            <ac:spMk id="44" creationId="{DFB3CEA1-88D9-42FB-88ED-1E9807FE6596}"/>
          </ac:spMkLst>
        </pc:spChg>
        <pc:spChg chg="add">
          <ac:chgData name="Femi Onafalujo" userId="3002c67a8c6d4499" providerId="LiveId" clId="{7E3D0424-44E3-4DCC-9AAF-9E6C564D87EB}" dt="2021-10-03T15:26:16.806" v="4" actId="26606"/>
          <ac:spMkLst>
            <pc:docMk/>
            <pc:sldMk cId="1931757781" sldId="790"/>
            <ac:spMk id="46" creationId="{9A6C928E-4252-4F33-8C34-E50A12A3170B}"/>
          </ac:spMkLst>
        </pc:spChg>
        <pc:picChg chg="del">
          <ac:chgData name="Femi Onafalujo" userId="3002c67a8c6d4499" providerId="LiveId" clId="{7E3D0424-44E3-4DCC-9AAF-9E6C564D87EB}" dt="2021-10-03T15:26:10.547" v="2" actId="478"/>
          <ac:picMkLst>
            <pc:docMk/>
            <pc:sldMk cId="1931757781" sldId="790"/>
            <ac:picMk id="8" creationId="{BC84F0CA-6947-4247-9FE4-45693349B3A3}"/>
          </ac:picMkLst>
        </pc:picChg>
        <pc:picChg chg="del">
          <ac:chgData name="Femi Onafalujo" userId="3002c67a8c6d4499" providerId="LiveId" clId="{7E3D0424-44E3-4DCC-9AAF-9E6C564D87EB}" dt="2021-10-03T15:26:16.806" v="4" actId="26606"/>
          <ac:picMkLst>
            <pc:docMk/>
            <pc:sldMk cId="1931757781" sldId="790"/>
            <ac:picMk id="13" creationId="{C9ECDD5C-152A-4CC7-8333-0F367B3A62EA}"/>
          </ac:picMkLst>
        </pc:picChg>
        <pc:picChg chg="add mod">
          <ac:chgData name="Femi Onafalujo" userId="3002c67a8c6d4499" providerId="LiveId" clId="{7E3D0424-44E3-4DCC-9AAF-9E6C564D87EB}" dt="2021-10-03T15:26:16.806" v="4" actId="26606"/>
          <ac:picMkLst>
            <pc:docMk/>
            <pc:sldMk cId="1931757781" sldId="790"/>
            <ac:picMk id="14" creationId="{0F75CEBD-037A-4A6F-B9EE-2778E31A36A9}"/>
          </ac:picMkLst>
        </pc:picChg>
        <pc:picChg chg="del">
          <ac:chgData name="Femi Onafalujo" userId="3002c67a8c6d4499" providerId="LiveId" clId="{7E3D0424-44E3-4DCC-9AAF-9E6C564D87EB}" dt="2021-10-03T15:26:16.806" v="4" actId="26606"/>
          <ac:picMkLst>
            <pc:docMk/>
            <pc:sldMk cId="1931757781" sldId="790"/>
            <ac:picMk id="15" creationId="{7F5C92A3-369B-43F3-BDCE-E560B1B0EC89}"/>
          </ac:picMkLst>
        </pc:picChg>
        <pc:picChg chg="del">
          <ac:chgData name="Femi Onafalujo" userId="3002c67a8c6d4499" providerId="LiveId" clId="{7E3D0424-44E3-4DCC-9AAF-9E6C564D87EB}" dt="2021-10-03T15:26:16.806" v="4" actId="26606"/>
          <ac:picMkLst>
            <pc:docMk/>
            <pc:sldMk cId="1931757781" sldId="790"/>
            <ac:picMk id="19" creationId="{915B5014-A7EC-4BA6-9C83-8840CF81DB28}"/>
          </ac:picMkLst>
        </pc:picChg>
        <pc:picChg chg="del">
          <ac:chgData name="Femi Onafalujo" userId="3002c67a8c6d4499" providerId="LiveId" clId="{7E3D0424-44E3-4DCC-9AAF-9E6C564D87EB}" dt="2021-10-03T15:26:16.806" v="4" actId="26606"/>
          <ac:picMkLst>
            <pc:docMk/>
            <pc:sldMk cId="1931757781" sldId="790"/>
            <ac:picMk id="21" creationId="{022C43AB-86D7-420D-8AD7-DC0A15FDD0AF}"/>
          </ac:picMkLst>
        </pc:picChg>
        <pc:picChg chg="add">
          <ac:chgData name="Femi Onafalujo" userId="3002c67a8c6d4499" providerId="LiveId" clId="{7E3D0424-44E3-4DCC-9AAF-9E6C564D87EB}" dt="2021-10-03T15:26:16.806" v="4" actId="26606"/>
          <ac:picMkLst>
            <pc:docMk/>
            <pc:sldMk cId="1931757781" sldId="790"/>
            <ac:picMk id="32" creationId="{C9ECDD5C-152A-4CC7-8333-0F367B3A62EA}"/>
          </ac:picMkLst>
        </pc:picChg>
        <pc:picChg chg="add">
          <ac:chgData name="Femi Onafalujo" userId="3002c67a8c6d4499" providerId="LiveId" clId="{7E3D0424-44E3-4DCC-9AAF-9E6C564D87EB}" dt="2021-10-03T15:26:16.806" v="4" actId="26606"/>
          <ac:picMkLst>
            <pc:docMk/>
            <pc:sldMk cId="1931757781" sldId="790"/>
            <ac:picMk id="34" creationId="{7F5C92A3-369B-43F3-BDCE-E560B1B0EC89}"/>
          </ac:picMkLst>
        </pc:picChg>
        <pc:picChg chg="add">
          <ac:chgData name="Femi Onafalujo" userId="3002c67a8c6d4499" providerId="LiveId" clId="{7E3D0424-44E3-4DCC-9AAF-9E6C564D87EB}" dt="2021-10-03T15:26:16.806" v="4" actId="26606"/>
          <ac:picMkLst>
            <pc:docMk/>
            <pc:sldMk cId="1931757781" sldId="790"/>
            <ac:picMk id="38" creationId="{915B5014-A7EC-4BA6-9C83-8840CF81DB28}"/>
          </ac:picMkLst>
        </pc:picChg>
        <pc:picChg chg="add">
          <ac:chgData name="Femi Onafalujo" userId="3002c67a8c6d4499" providerId="LiveId" clId="{7E3D0424-44E3-4DCC-9AAF-9E6C564D87EB}" dt="2021-10-03T15:26:16.806" v="4" actId="26606"/>
          <ac:picMkLst>
            <pc:docMk/>
            <pc:sldMk cId="1931757781" sldId="790"/>
            <ac:picMk id="40" creationId="{022C43AB-86D7-420D-8AD7-DC0A15FDD0AF}"/>
          </ac:picMkLst>
        </pc:picChg>
      </pc:sldChg>
      <pc:sldChg chg="addSp delSp modSp mod">
        <pc:chgData name="Femi Onafalujo" userId="3002c67a8c6d4499" providerId="LiveId" clId="{7E3D0424-44E3-4DCC-9AAF-9E6C564D87EB}" dt="2021-10-03T15:51:06.460" v="1343" actId="5793"/>
        <pc:sldMkLst>
          <pc:docMk/>
          <pc:sldMk cId="3191650335" sldId="791"/>
        </pc:sldMkLst>
        <pc:spChg chg="add del mod">
          <ac:chgData name="Femi Onafalujo" userId="3002c67a8c6d4499" providerId="LiveId" clId="{7E3D0424-44E3-4DCC-9AAF-9E6C564D87EB}" dt="2021-10-03T15:26:45.668" v="6"/>
          <ac:spMkLst>
            <pc:docMk/>
            <pc:sldMk cId="3191650335" sldId="791"/>
            <ac:spMk id="3" creationId="{396645DB-48A5-4D22-9455-AF9F53EDE42B}"/>
          </ac:spMkLst>
        </pc:spChg>
        <pc:spChg chg="ord">
          <ac:chgData name="Femi Onafalujo" userId="3002c67a8c6d4499" providerId="LiveId" clId="{7E3D0424-44E3-4DCC-9AAF-9E6C564D87EB}" dt="2021-10-03T15:26:47.334" v="7" actId="26606"/>
          <ac:spMkLst>
            <pc:docMk/>
            <pc:sldMk cId="3191650335" sldId="791"/>
            <ac:spMk id="4" creationId="{1D8AB547-0771-4787-835A-B63B1F55D968}"/>
          </ac:spMkLst>
        </pc:spChg>
        <pc:spChg chg="del">
          <ac:chgData name="Femi Onafalujo" userId="3002c67a8c6d4499" providerId="LiveId" clId="{7E3D0424-44E3-4DCC-9AAF-9E6C564D87EB}" dt="2021-10-03T15:26:47.334" v="7" actId="26606"/>
          <ac:spMkLst>
            <pc:docMk/>
            <pc:sldMk cId="3191650335" sldId="791"/>
            <ac:spMk id="15" creationId="{AEBE9F1A-B38D-446E-83AE-14B17CE77FF2}"/>
          </ac:spMkLst>
        </pc:spChg>
        <pc:spChg chg="del">
          <ac:chgData name="Femi Onafalujo" userId="3002c67a8c6d4499" providerId="LiveId" clId="{7E3D0424-44E3-4DCC-9AAF-9E6C564D87EB}" dt="2021-10-03T15:26:47.334" v="7" actId="26606"/>
          <ac:spMkLst>
            <pc:docMk/>
            <pc:sldMk cId="3191650335" sldId="791"/>
            <ac:spMk id="21" creationId="{5E3EB826-A471-488F-9E8A-D65528A3C0CA}"/>
          </ac:spMkLst>
        </pc:spChg>
        <pc:spChg chg="del">
          <ac:chgData name="Femi Onafalujo" userId="3002c67a8c6d4499" providerId="LiveId" clId="{7E3D0424-44E3-4DCC-9AAF-9E6C564D87EB}" dt="2021-10-03T15:26:47.334" v="7" actId="26606"/>
          <ac:spMkLst>
            <pc:docMk/>
            <pc:sldMk cId="3191650335" sldId="791"/>
            <ac:spMk id="23" creationId="{DFB3CEA1-88D9-42FB-88ED-1E9807FE6596}"/>
          </ac:spMkLst>
        </pc:spChg>
        <pc:spChg chg="add mod">
          <ac:chgData name="Femi Onafalujo" userId="3002c67a8c6d4499" providerId="LiveId" clId="{7E3D0424-44E3-4DCC-9AAF-9E6C564D87EB}" dt="2021-10-03T15:51:06.460" v="1343" actId="5793"/>
          <ac:spMkLst>
            <pc:docMk/>
            <pc:sldMk cId="3191650335" sldId="791"/>
            <ac:spMk id="24" creationId="{F4D0FD71-04C2-4193-8DD4-27FC00824979}"/>
          </ac:spMkLst>
        </pc:spChg>
        <pc:spChg chg="del">
          <ac:chgData name="Femi Onafalujo" userId="3002c67a8c6d4499" providerId="LiveId" clId="{7E3D0424-44E3-4DCC-9AAF-9E6C564D87EB}" dt="2021-10-03T15:26:47.334" v="7" actId="26606"/>
          <ac:spMkLst>
            <pc:docMk/>
            <pc:sldMk cId="3191650335" sldId="791"/>
            <ac:spMk id="25" creationId="{9A6C928E-4252-4F33-8C34-E50A12A3170B}"/>
          </ac:spMkLst>
        </pc:spChg>
        <pc:spChg chg="add">
          <ac:chgData name="Femi Onafalujo" userId="3002c67a8c6d4499" providerId="LiveId" clId="{7E3D0424-44E3-4DCC-9AAF-9E6C564D87EB}" dt="2021-10-03T15:26:47.334" v="7" actId="26606"/>
          <ac:spMkLst>
            <pc:docMk/>
            <pc:sldMk cId="3191650335" sldId="791"/>
            <ac:spMk id="34" creationId="{AEBE9F1A-B38D-446E-83AE-14B17CE77FF2}"/>
          </ac:spMkLst>
        </pc:spChg>
        <pc:spChg chg="add">
          <ac:chgData name="Femi Onafalujo" userId="3002c67a8c6d4499" providerId="LiveId" clId="{7E3D0424-44E3-4DCC-9AAF-9E6C564D87EB}" dt="2021-10-03T15:26:47.334" v="7" actId="26606"/>
          <ac:spMkLst>
            <pc:docMk/>
            <pc:sldMk cId="3191650335" sldId="791"/>
            <ac:spMk id="40" creationId="{5E3EB826-A471-488F-9E8A-D65528A3C0CA}"/>
          </ac:spMkLst>
        </pc:spChg>
        <pc:spChg chg="add">
          <ac:chgData name="Femi Onafalujo" userId="3002c67a8c6d4499" providerId="LiveId" clId="{7E3D0424-44E3-4DCC-9AAF-9E6C564D87EB}" dt="2021-10-03T15:26:47.334" v="7" actId="26606"/>
          <ac:spMkLst>
            <pc:docMk/>
            <pc:sldMk cId="3191650335" sldId="791"/>
            <ac:spMk id="42" creationId="{DFB3CEA1-88D9-42FB-88ED-1E9807FE6596}"/>
          </ac:spMkLst>
        </pc:spChg>
        <pc:spChg chg="add">
          <ac:chgData name="Femi Onafalujo" userId="3002c67a8c6d4499" providerId="LiveId" clId="{7E3D0424-44E3-4DCC-9AAF-9E6C564D87EB}" dt="2021-10-03T15:26:47.334" v="7" actId="26606"/>
          <ac:spMkLst>
            <pc:docMk/>
            <pc:sldMk cId="3191650335" sldId="791"/>
            <ac:spMk id="44" creationId="{9A6C928E-4252-4F33-8C34-E50A12A3170B}"/>
          </ac:spMkLst>
        </pc:spChg>
        <pc:picChg chg="del">
          <ac:chgData name="Femi Onafalujo" userId="3002c67a8c6d4499" providerId="LiveId" clId="{7E3D0424-44E3-4DCC-9AAF-9E6C564D87EB}" dt="2021-10-03T15:26:43.679" v="5" actId="478"/>
          <ac:picMkLst>
            <pc:docMk/>
            <pc:sldMk cId="3191650335" sldId="791"/>
            <ac:picMk id="6" creationId="{2DDEC7EF-D2A1-43EA-B858-E094CC14FE77}"/>
          </ac:picMkLst>
        </pc:picChg>
        <pc:picChg chg="del">
          <ac:chgData name="Femi Onafalujo" userId="3002c67a8c6d4499" providerId="LiveId" clId="{7E3D0424-44E3-4DCC-9AAF-9E6C564D87EB}" dt="2021-10-03T15:26:47.334" v="7" actId="26606"/>
          <ac:picMkLst>
            <pc:docMk/>
            <pc:sldMk cId="3191650335" sldId="791"/>
            <ac:picMk id="11" creationId="{C9ECDD5C-152A-4CC7-8333-0F367B3A62EA}"/>
          </ac:picMkLst>
        </pc:picChg>
        <pc:picChg chg="del">
          <ac:chgData name="Femi Onafalujo" userId="3002c67a8c6d4499" providerId="LiveId" clId="{7E3D0424-44E3-4DCC-9AAF-9E6C564D87EB}" dt="2021-10-03T15:26:47.334" v="7" actId="26606"/>
          <ac:picMkLst>
            <pc:docMk/>
            <pc:sldMk cId="3191650335" sldId="791"/>
            <ac:picMk id="13" creationId="{7F5C92A3-369B-43F3-BDCE-E560B1B0EC89}"/>
          </ac:picMkLst>
        </pc:picChg>
        <pc:picChg chg="add mod">
          <ac:chgData name="Femi Onafalujo" userId="3002c67a8c6d4499" providerId="LiveId" clId="{7E3D0424-44E3-4DCC-9AAF-9E6C564D87EB}" dt="2021-10-03T15:26:47.334" v="7" actId="26606"/>
          <ac:picMkLst>
            <pc:docMk/>
            <pc:sldMk cId="3191650335" sldId="791"/>
            <ac:picMk id="14" creationId="{1C4535F3-A071-4E65-9663-13982CB5B428}"/>
          </ac:picMkLst>
        </pc:picChg>
        <pc:picChg chg="del">
          <ac:chgData name="Femi Onafalujo" userId="3002c67a8c6d4499" providerId="LiveId" clId="{7E3D0424-44E3-4DCC-9AAF-9E6C564D87EB}" dt="2021-10-03T15:26:47.334" v="7" actId="26606"/>
          <ac:picMkLst>
            <pc:docMk/>
            <pc:sldMk cId="3191650335" sldId="791"/>
            <ac:picMk id="17" creationId="{915B5014-A7EC-4BA6-9C83-8840CF81DB28}"/>
          </ac:picMkLst>
        </pc:picChg>
        <pc:picChg chg="del">
          <ac:chgData name="Femi Onafalujo" userId="3002c67a8c6d4499" providerId="LiveId" clId="{7E3D0424-44E3-4DCC-9AAF-9E6C564D87EB}" dt="2021-10-03T15:26:47.334" v="7" actId="26606"/>
          <ac:picMkLst>
            <pc:docMk/>
            <pc:sldMk cId="3191650335" sldId="791"/>
            <ac:picMk id="19" creationId="{022C43AB-86D7-420D-8AD7-DC0A15FDD0AF}"/>
          </ac:picMkLst>
        </pc:picChg>
        <pc:picChg chg="add">
          <ac:chgData name="Femi Onafalujo" userId="3002c67a8c6d4499" providerId="LiveId" clId="{7E3D0424-44E3-4DCC-9AAF-9E6C564D87EB}" dt="2021-10-03T15:26:47.334" v="7" actId="26606"/>
          <ac:picMkLst>
            <pc:docMk/>
            <pc:sldMk cId="3191650335" sldId="791"/>
            <ac:picMk id="30" creationId="{C9ECDD5C-152A-4CC7-8333-0F367B3A62EA}"/>
          </ac:picMkLst>
        </pc:picChg>
        <pc:picChg chg="add">
          <ac:chgData name="Femi Onafalujo" userId="3002c67a8c6d4499" providerId="LiveId" clId="{7E3D0424-44E3-4DCC-9AAF-9E6C564D87EB}" dt="2021-10-03T15:26:47.334" v="7" actId="26606"/>
          <ac:picMkLst>
            <pc:docMk/>
            <pc:sldMk cId="3191650335" sldId="791"/>
            <ac:picMk id="32" creationId="{7F5C92A3-369B-43F3-BDCE-E560B1B0EC89}"/>
          </ac:picMkLst>
        </pc:picChg>
        <pc:picChg chg="add">
          <ac:chgData name="Femi Onafalujo" userId="3002c67a8c6d4499" providerId="LiveId" clId="{7E3D0424-44E3-4DCC-9AAF-9E6C564D87EB}" dt="2021-10-03T15:26:47.334" v="7" actId="26606"/>
          <ac:picMkLst>
            <pc:docMk/>
            <pc:sldMk cId="3191650335" sldId="791"/>
            <ac:picMk id="36" creationId="{915B5014-A7EC-4BA6-9C83-8840CF81DB28}"/>
          </ac:picMkLst>
        </pc:picChg>
        <pc:picChg chg="add">
          <ac:chgData name="Femi Onafalujo" userId="3002c67a8c6d4499" providerId="LiveId" clId="{7E3D0424-44E3-4DCC-9AAF-9E6C564D87EB}" dt="2021-10-03T15:26:47.334" v="7" actId="26606"/>
          <ac:picMkLst>
            <pc:docMk/>
            <pc:sldMk cId="3191650335" sldId="791"/>
            <ac:picMk id="38" creationId="{022C43AB-86D7-420D-8AD7-DC0A15FDD0AF}"/>
          </ac:picMkLst>
        </pc:picChg>
      </pc:sldChg>
      <pc:sldChg chg="addSp delSp modSp mod">
        <pc:chgData name="Femi Onafalujo" userId="3002c67a8c6d4499" providerId="LiveId" clId="{7E3D0424-44E3-4DCC-9AAF-9E6C564D87EB}" dt="2021-10-03T15:50:40.472" v="1314" actId="20577"/>
        <pc:sldMkLst>
          <pc:docMk/>
          <pc:sldMk cId="304947232" sldId="793"/>
        </pc:sldMkLst>
        <pc:spChg chg="add del mod">
          <ac:chgData name="Femi Onafalujo" userId="3002c67a8c6d4499" providerId="LiveId" clId="{7E3D0424-44E3-4DCC-9AAF-9E6C564D87EB}" dt="2021-10-03T15:28:04.931" v="22"/>
          <ac:spMkLst>
            <pc:docMk/>
            <pc:sldMk cId="304947232" sldId="793"/>
            <ac:spMk id="3" creationId="{14F20D68-F73F-41A8-BB28-390C55FA177D}"/>
          </ac:spMkLst>
        </pc:spChg>
        <pc:spChg chg="ord">
          <ac:chgData name="Femi Onafalujo" userId="3002c67a8c6d4499" providerId="LiveId" clId="{7E3D0424-44E3-4DCC-9AAF-9E6C564D87EB}" dt="2021-10-03T15:28:07.621" v="23" actId="26606"/>
          <ac:spMkLst>
            <pc:docMk/>
            <pc:sldMk cId="304947232" sldId="793"/>
            <ac:spMk id="4" creationId="{E9118089-1F9C-40F4-BB9F-16574EFFD60A}"/>
          </ac:spMkLst>
        </pc:spChg>
        <pc:spChg chg="del">
          <ac:chgData name="Femi Onafalujo" userId="3002c67a8c6d4499" providerId="LiveId" clId="{7E3D0424-44E3-4DCC-9AAF-9E6C564D87EB}" dt="2021-10-03T15:28:07.621" v="23" actId="26606"/>
          <ac:spMkLst>
            <pc:docMk/>
            <pc:sldMk cId="304947232" sldId="793"/>
            <ac:spMk id="15" creationId="{AEBE9F1A-B38D-446E-83AE-14B17CE77FF2}"/>
          </ac:spMkLst>
        </pc:spChg>
        <pc:spChg chg="del">
          <ac:chgData name="Femi Onafalujo" userId="3002c67a8c6d4499" providerId="LiveId" clId="{7E3D0424-44E3-4DCC-9AAF-9E6C564D87EB}" dt="2021-10-03T15:28:07.621" v="23" actId="26606"/>
          <ac:spMkLst>
            <pc:docMk/>
            <pc:sldMk cId="304947232" sldId="793"/>
            <ac:spMk id="21" creationId="{5E3EB826-A471-488F-9E8A-D65528A3C0CA}"/>
          </ac:spMkLst>
        </pc:spChg>
        <pc:spChg chg="del">
          <ac:chgData name="Femi Onafalujo" userId="3002c67a8c6d4499" providerId="LiveId" clId="{7E3D0424-44E3-4DCC-9AAF-9E6C564D87EB}" dt="2021-10-03T15:28:07.621" v="23" actId="26606"/>
          <ac:spMkLst>
            <pc:docMk/>
            <pc:sldMk cId="304947232" sldId="793"/>
            <ac:spMk id="23" creationId="{DFB3CEA1-88D9-42FB-88ED-1E9807FE6596}"/>
          </ac:spMkLst>
        </pc:spChg>
        <pc:spChg chg="add mod">
          <ac:chgData name="Femi Onafalujo" userId="3002c67a8c6d4499" providerId="LiveId" clId="{7E3D0424-44E3-4DCC-9AAF-9E6C564D87EB}" dt="2021-10-03T15:50:40.472" v="1314" actId="20577"/>
          <ac:spMkLst>
            <pc:docMk/>
            <pc:sldMk cId="304947232" sldId="793"/>
            <ac:spMk id="24" creationId="{DE694E1F-B0B2-42CF-87D5-CAD7EC14D4DB}"/>
          </ac:spMkLst>
        </pc:spChg>
        <pc:spChg chg="del">
          <ac:chgData name="Femi Onafalujo" userId="3002c67a8c6d4499" providerId="LiveId" clId="{7E3D0424-44E3-4DCC-9AAF-9E6C564D87EB}" dt="2021-10-03T15:28:07.621" v="23" actId="26606"/>
          <ac:spMkLst>
            <pc:docMk/>
            <pc:sldMk cId="304947232" sldId="793"/>
            <ac:spMk id="25" creationId="{9A6C928E-4252-4F33-8C34-E50A12A3170B}"/>
          </ac:spMkLst>
        </pc:spChg>
        <pc:spChg chg="add">
          <ac:chgData name="Femi Onafalujo" userId="3002c67a8c6d4499" providerId="LiveId" clId="{7E3D0424-44E3-4DCC-9AAF-9E6C564D87EB}" dt="2021-10-03T15:28:07.621" v="23" actId="26606"/>
          <ac:spMkLst>
            <pc:docMk/>
            <pc:sldMk cId="304947232" sldId="793"/>
            <ac:spMk id="34" creationId="{AEBE9F1A-B38D-446E-83AE-14B17CE77FF2}"/>
          </ac:spMkLst>
        </pc:spChg>
        <pc:spChg chg="add">
          <ac:chgData name="Femi Onafalujo" userId="3002c67a8c6d4499" providerId="LiveId" clId="{7E3D0424-44E3-4DCC-9AAF-9E6C564D87EB}" dt="2021-10-03T15:28:07.621" v="23" actId="26606"/>
          <ac:spMkLst>
            <pc:docMk/>
            <pc:sldMk cId="304947232" sldId="793"/>
            <ac:spMk id="40" creationId="{5E3EB826-A471-488F-9E8A-D65528A3C0CA}"/>
          </ac:spMkLst>
        </pc:spChg>
        <pc:spChg chg="add">
          <ac:chgData name="Femi Onafalujo" userId="3002c67a8c6d4499" providerId="LiveId" clId="{7E3D0424-44E3-4DCC-9AAF-9E6C564D87EB}" dt="2021-10-03T15:28:07.621" v="23" actId="26606"/>
          <ac:spMkLst>
            <pc:docMk/>
            <pc:sldMk cId="304947232" sldId="793"/>
            <ac:spMk id="42" creationId="{DFB3CEA1-88D9-42FB-88ED-1E9807FE6596}"/>
          </ac:spMkLst>
        </pc:spChg>
        <pc:spChg chg="add">
          <ac:chgData name="Femi Onafalujo" userId="3002c67a8c6d4499" providerId="LiveId" clId="{7E3D0424-44E3-4DCC-9AAF-9E6C564D87EB}" dt="2021-10-03T15:28:07.621" v="23" actId="26606"/>
          <ac:spMkLst>
            <pc:docMk/>
            <pc:sldMk cId="304947232" sldId="793"/>
            <ac:spMk id="44" creationId="{9A6C928E-4252-4F33-8C34-E50A12A3170B}"/>
          </ac:spMkLst>
        </pc:spChg>
        <pc:picChg chg="del">
          <ac:chgData name="Femi Onafalujo" userId="3002c67a8c6d4499" providerId="LiveId" clId="{7E3D0424-44E3-4DCC-9AAF-9E6C564D87EB}" dt="2021-10-03T15:28:03.045" v="21" actId="478"/>
          <ac:picMkLst>
            <pc:docMk/>
            <pc:sldMk cId="304947232" sldId="793"/>
            <ac:picMk id="6" creationId="{14479A8D-E02B-4701-AFAD-F66DC321B544}"/>
          </ac:picMkLst>
        </pc:picChg>
        <pc:picChg chg="del">
          <ac:chgData name="Femi Onafalujo" userId="3002c67a8c6d4499" providerId="LiveId" clId="{7E3D0424-44E3-4DCC-9AAF-9E6C564D87EB}" dt="2021-10-03T15:28:07.621" v="23" actId="26606"/>
          <ac:picMkLst>
            <pc:docMk/>
            <pc:sldMk cId="304947232" sldId="793"/>
            <ac:picMk id="11" creationId="{C9ECDD5C-152A-4CC7-8333-0F367B3A62EA}"/>
          </ac:picMkLst>
        </pc:picChg>
        <pc:picChg chg="del">
          <ac:chgData name="Femi Onafalujo" userId="3002c67a8c6d4499" providerId="LiveId" clId="{7E3D0424-44E3-4DCC-9AAF-9E6C564D87EB}" dt="2021-10-03T15:28:07.621" v="23" actId="26606"/>
          <ac:picMkLst>
            <pc:docMk/>
            <pc:sldMk cId="304947232" sldId="793"/>
            <ac:picMk id="13" creationId="{7F5C92A3-369B-43F3-BDCE-E560B1B0EC89}"/>
          </ac:picMkLst>
        </pc:picChg>
        <pc:picChg chg="add mod ord">
          <ac:chgData name="Femi Onafalujo" userId="3002c67a8c6d4499" providerId="LiveId" clId="{7E3D0424-44E3-4DCC-9AAF-9E6C564D87EB}" dt="2021-10-03T15:41:38.760" v="514" actId="166"/>
          <ac:picMkLst>
            <pc:docMk/>
            <pc:sldMk cId="304947232" sldId="793"/>
            <ac:picMk id="14" creationId="{267A2E63-065E-44C1-AA30-DD8E06A9FAE5}"/>
          </ac:picMkLst>
        </pc:picChg>
        <pc:picChg chg="del">
          <ac:chgData name="Femi Onafalujo" userId="3002c67a8c6d4499" providerId="LiveId" clId="{7E3D0424-44E3-4DCC-9AAF-9E6C564D87EB}" dt="2021-10-03T15:28:07.621" v="23" actId="26606"/>
          <ac:picMkLst>
            <pc:docMk/>
            <pc:sldMk cId="304947232" sldId="793"/>
            <ac:picMk id="17" creationId="{915B5014-A7EC-4BA6-9C83-8840CF81DB28}"/>
          </ac:picMkLst>
        </pc:picChg>
        <pc:picChg chg="del">
          <ac:chgData name="Femi Onafalujo" userId="3002c67a8c6d4499" providerId="LiveId" clId="{7E3D0424-44E3-4DCC-9AAF-9E6C564D87EB}" dt="2021-10-03T15:28:07.621" v="23" actId="26606"/>
          <ac:picMkLst>
            <pc:docMk/>
            <pc:sldMk cId="304947232" sldId="793"/>
            <ac:picMk id="19" creationId="{022C43AB-86D7-420D-8AD7-DC0A15FDD0AF}"/>
          </ac:picMkLst>
        </pc:picChg>
        <pc:picChg chg="add">
          <ac:chgData name="Femi Onafalujo" userId="3002c67a8c6d4499" providerId="LiveId" clId="{7E3D0424-44E3-4DCC-9AAF-9E6C564D87EB}" dt="2021-10-03T15:28:07.621" v="23" actId="26606"/>
          <ac:picMkLst>
            <pc:docMk/>
            <pc:sldMk cId="304947232" sldId="793"/>
            <ac:picMk id="30" creationId="{C9ECDD5C-152A-4CC7-8333-0F367B3A62EA}"/>
          </ac:picMkLst>
        </pc:picChg>
        <pc:picChg chg="add">
          <ac:chgData name="Femi Onafalujo" userId="3002c67a8c6d4499" providerId="LiveId" clId="{7E3D0424-44E3-4DCC-9AAF-9E6C564D87EB}" dt="2021-10-03T15:28:07.621" v="23" actId="26606"/>
          <ac:picMkLst>
            <pc:docMk/>
            <pc:sldMk cId="304947232" sldId="793"/>
            <ac:picMk id="32" creationId="{7F5C92A3-369B-43F3-BDCE-E560B1B0EC89}"/>
          </ac:picMkLst>
        </pc:picChg>
        <pc:picChg chg="add">
          <ac:chgData name="Femi Onafalujo" userId="3002c67a8c6d4499" providerId="LiveId" clId="{7E3D0424-44E3-4DCC-9AAF-9E6C564D87EB}" dt="2021-10-03T15:28:07.621" v="23" actId="26606"/>
          <ac:picMkLst>
            <pc:docMk/>
            <pc:sldMk cId="304947232" sldId="793"/>
            <ac:picMk id="36" creationId="{915B5014-A7EC-4BA6-9C83-8840CF81DB28}"/>
          </ac:picMkLst>
        </pc:picChg>
        <pc:picChg chg="add">
          <ac:chgData name="Femi Onafalujo" userId="3002c67a8c6d4499" providerId="LiveId" clId="{7E3D0424-44E3-4DCC-9AAF-9E6C564D87EB}" dt="2021-10-03T15:28:07.621" v="23" actId="26606"/>
          <ac:picMkLst>
            <pc:docMk/>
            <pc:sldMk cId="304947232" sldId="793"/>
            <ac:picMk id="38" creationId="{022C43AB-86D7-420D-8AD7-DC0A15FDD0AF}"/>
          </ac:picMkLst>
        </pc:picChg>
      </pc:sldChg>
      <pc:sldChg chg="del">
        <pc:chgData name="Femi Onafalujo" userId="3002c67a8c6d4499" providerId="LiveId" clId="{7E3D0424-44E3-4DCC-9AAF-9E6C564D87EB}" dt="2021-10-03T15:35:00.270" v="70" actId="47"/>
        <pc:sldMkLst>
          <pc:docMk/>
          <pc:sldMk cId="1821404407" sldId="794"/>
        </pc:sldMkLst>
      </pc:sldChg>
      <pc:sldChg chg="del">
        <pc:chgData name="Femi Onafalujo" userId="3002c67a8c6d4499" providerId="LiveId" clId="{7E3D0424-44E3-4DCC-9AAF-9E6C564D87EB}" dt="2021-10-03T15:35:00.558" v="71" actId="47"/>
        <pc:sldMkLst>
          <pc:docMk/>
          <pc:sldMk cId="3827124675" sldId="795"/>
        </pc:sldMkLst>
      </pc:sldChg>
      <pc:sldChg chg="del">
        <pc:chgData name="Femi Onafalujo" userId="3002c67a8c6d4499" providerId="LiveId" clId="{7E3D0424-44E3-4DCC-9AAF-9E6C564D87EB}" dt="2021-10-03T15:35:01.301" v="72" actId="47"/>
        <pc:sldMkLst>
          <pc:docMk/>
          <pc:sldMk cId="970586447" sldId="796"/>
        </pc:sldMkLst>
      </pc:sldChg>
      <pc:sldChg chg="add del ord">
        <pc:chgData name="Femi Onafalujo" userId="3002c67a8c6d4499" providerId="LiveId" clId="{7E3D0424-44E3-4DCC-9AAF-9E6C564D87EB}" dt="2021-10-03T15:35:15.084" v="81"/>
        <pc:sldMkLst>
          <pc:docMk/>
          <pc:sldMk cId="2653586755" sldId="798"/>
        </pc:sldMkLst>
      </pc:sldChg>
      <pc:sldChg chg="add del">
        <pc:chgData name="Femi Onafalujo" userId="3002c67a8c6d4499" providerId="LiveId" clId="{7E3D0424-44E3-4DCC-9AAF-9E6C564D87EB}" dt="2021-10-03T15:35:23.547" v="82" actId="47"/>
        <pc:sldMkLst>
          <pc:docMk/>
          <pc:sldMk cId="2369358352" sldId="799"/>
        </pc:sldMkLst>
      </pc:sldChg>
      <pc:sldChg chg="del">
        <pc:chgData name="Femi Onafalujo" userId="3002c67a8c6d4499" providerId="LiveId" clId="{7E3D0424-44E3-4DCC-9AAF-9E6C564D87EB}" dt="2021-10-03T15:35:23.731" v="83" actId="47"/>
        <pc:sldMkLst>
          <pc:docMk/>
          <pc:sldMk cId="1622673614" sldId="800"/>
        </pc:sldMkLst>
      </pc:sldChg>
      <pc:sldChg chg="del">
        <pc:chgData name="Femi Onafalujo" userId="3002c67a8c6d4499" providerId="LiveId" clId="{7E3D0424-44E3-4DCC-9AAF-9E6C564D87EB}" dt="2021-10-03T15:35:25.004" v="84" actId="47"/>
        <pc:sldMkLst>
          <pc:docMk/>
          <pc:sldMk cId="202827412" sldId="801"/>
        </pc:sldMkLst>
      </pc:sldChg>
      <pc:sldChg chg="del">
        <pc:chgData name="Femi Onafalujo" userId="3002c67a8c6d4499" providerId="LiveId" clId="{7E3D0424-44E3-4DCC-9AAF-9E6C564D87EB}" dt="2021-10-03T15:35:26.500" v="86" actId="47"/>
        <pc:sldMkLst>
          <pc:docMk/>
          <pc:sldMk cId="1068314126" sldId="802"/>
        </pc:sldMkLst>
      </pc:sldChg>
      <pc:sldChg chg="del">
        <pc:chgData name="Femi Onafalujo" userId="3002c67a8c6d4499" providerId="LiveId" clId="{7E3D0424-44E3-4DCC-9AAF-9E6C564D87EB}" dt="2021-10-03T15:35:27.171" v="87" actId="47"/>
        <pc:sldMkLst>
          <pc:docMk/>
          <pc:sldMk cId="18682198" sldId="803"/>
        </pc:sldMkLst>
      </pc:sldChg>
      <pc:sldChg chg="del">
        <pc:chgData name="Femi Onafalujo" userId="3002c67a8c6d4499" providerId="LiveId" clId="{7E3D0424-44E3-4DCC-9AAF-9E6C564D87EB}" dt="2021-10-03T15:35:25.921" v="85" actId="47"/>
        <pc:sldMkLst>
          <pc:docMk/>
          <pc:sldMk cId="285180033" sldId="804"/>
        </pc:sldMkLst>
      </pc:sldChg>
      <pc:sldChg chg="del">
        <pc:chgData name="Femi Onafalujo" userId="3002c67a8c6d4499" providerId="LiveId" clId="{7E3D0424-44E3-4DCC-9AAF-9E6C564D87EB}" dt="2021-10-03T15:35:27.588" v="88" actId="47"/>
        <pc:sldMkLst>
          <pc:docMk/>
          <pc:sldMk cId="955061767" sldId="805"/>
        </pc:sldMkLst>
      </pc:sldChg>
      <pc:sldChg chg="modSp add del">
        <pc:chgData name="Femi Onafalujo" userId="3002c67a8c6d4499" providerId="LiveId" clId="{7E3D0424-44E3-4DCC-9AAF-9E6C564D87EB}" dt="2021-10-03T15:47:50.237" v="1057" actId="20577"/>
        <pc:sldMkLst>
          <pc:docMk/>
          <pc:sldMk cId="3757780271" sldId="806"/>
        </pc:sldMkLst>
        <pc:graphicFrameChg chg="mod">
          <ac:chgData name="Femi Onafalujo" userId="3002c67a8c6d4499" providerId="LiveId" clId="{7E3D0424-44E3-4DCC-9AAF-9E6C564D87EB}" dt="2021-10-03T15:47:50.237" v="1057" actId="20577"/>
          <ac:graphicFrameMkLst>
            <pc:docMk/>
            <pc:sldMk cId="3757780271" sldId="806"/>
            <ac:graphicFrameMk id="6" creationId="{59F9C1B9-F12C-455A-8634-7A5A332D408D}"/>
          </ac:graphicFrameMkLst>
        </pc:graphicFrameChg>
      </pc:sldChg>
      <pc:sldChg chg="modSp">
        <pc:chgData name="Femi Onafalujo" userId="3002c67a8c6d4499" providerId="LiveId" clId="{7E3D0424-44E3-4DCC-9AAF-9E6C564D87EB}" dt="2021-10-03T15:48:54.090" v="1177" actId="20577"/>
        <pc:sldMkLst>
          <pc:docMk/>
          <pc:sldMk cId="3584302221" sldId="807"/>
        </pc:sldMkLst>
        <pc:graphicFrameChg chg="mod">
          <ac:chgData name="Femi Onafalujo" userId="3002c67a8c6d4499" providerId="LiveId" clId="{7E3D0424-44E3-4DCC-9AAF-9E6C564D87EB}" dt="2021-10-03T15:48:54.090" v="1177" actId="20577"/>
          <ac:graphicFrameMkLst>
            <pc:docMk/>
            <pc:sldMk cId="3584302221" sldId="807"/>
            <ac:graphicFrameMk id="5" creationId="{D5D71BB6-40B2-44EA-9ECD-B7841831367C}"/>
          </ac:graphicFrameMkLst>
        </pc:graphicFrameChg>
      </pc:sldChg>
      <pc:sldChg chg="addSp delSp modSp del mod">
        <pc:chgData name="Femi Onafalujo" userId="3002c67a8c6d4499" providerId="LiveId" clId="{7E3D0424-44E3-4DCC-9AAF-9E6C564D87EB}" dt="2021-10-03T15:27:49.600" v="20" actId="47"/>
        <pc:sldMkLst>
          <pc:docMk/>
          <pc:sldMk cId="8296" sldId="809"/>
        </pc:sldMkLst>
        <pc:picChg chg="add del">
          <ac:chgData name="Femi Onafalujo" userId="3002c67a8c6d4499" providerId="LiveId" clId="{7E3D0424-44E3-4DCC-9AAF-9E6C564D87EB}" dt="2021-10-03T15:27:06.966" v="11" actId="478"/>
          <ac:picMkLst>
            <pc:docMk/>
            <pc:sldMk cId="8296" sldId="809"/>
            <ac:picMk id="10" creationId="{985DC522-BE96-4580-AEA8-548936B83225}"/>
          </ac:picMkLst>
        </pc:picChg>
        <pc:picChg chg="add mod">
          <ac:chgData name="Femi Onafalujo" userId="3002c67a8c6d4499" providerId="LiveId" clId="{7E3D0424-44E3-4DCC-9AAF-9E6C564D87EB}" dt="2021-10-03T15:27:06.190" v="10"/>
          <ac:picMkLst>
            <pc:docMk/>
            <pc:sldMk cId="8296" sldId="809"/>
            <ac:picMk id="11" creationId="{62B0B8A3-CA7E-4561-9393-DE278604E8B8}"/>
          </ac:picMkLst>
        </pc:picChg>
        <pc:picChg chg="add mod">
          <ac:chgData name="Femi Onafalujo" userId="3002c67a8c6d4499" providerId="LiveId" clId="{7E3D0424-44E3-4DCC-9AAF-9E6C564D87EB}" dt="2021-10-03T15:27:10.923" v="12"/>
          <ac:picMkLst>
            <pc:docMk/>
            <pc:sldMk cId="8296" sldId="809"/>
            <ac:picMk id="12" creationId="{A1B99CBB-0DE7-4A0E-935F-5BC35A98B359}"/>
          </ac:picMkLst>
        </pc:picChg>
      </pc:sldChg>
      <pc:sldChg chg="del">
        <pc:chgData name="Femi Onafalujo" userId="3002c67a8c6d4499" providerId="LiveId" clId="{7E3D0424-44E3-4DCC-9AAF-9E6C564D87EB}" dt="2021-10-03T15:35:01.826" v="73" actId="47"/>
        <pc:sldMkLst>
          <pc:docMk/>
          <pc:sldMk cId="3549046617" sldId="810"/>
        </pc:sldMkLst>
      </pc:sldChg>
      <pc:sldChg chg="addSp delSp modSp new del mod setBg setClrOvrMap">
        <pc:chgData name="Femi Onafalujo" userId="3002c67a8c6d4499" providerId="LiveId" clId="{7E3D0424-44E3-4DCC-9AAF-9E6C564D87EB}" dt="2021-10-03T15:49:34.458" v="1181" actId="47"/>
        <pc:sldMkLst>
          <pc:docMk/>
          <pc:sldMk cId="2973239146" sldId="811"/>
        </pc:sldMkLst>
        <pc:spChg chg="del mod">
          <ac:chgData name="Femi Onafalujo" userId="3002c67a8c6d4499" providerId="LiveId" clId="{7E3D0424-44E3-4DCC-9AAF-9E6C564D87EB}" dt="2021-10-03T15:27:40.491" v="19" actId="26606"/>
          <ac:spMkLst>
            <pc:docMk/>
            <pc:sldMk cId="2973239146" sldId="811"/>
            <ac:spMk id="2" creationId="{8D2F83C8-95B3-43CA-AF82-B643CB87A1D7}"/>
          </ac:spMkLst>
        </pc:spChg>
        <pc:spChg chg="del">
          <ac:chgData name="Femi Onafalujo" userId="3002c67a8c6d4499" providerId="LiveId" clId="{7E3D0424-44E3-4DCC-9AAF-9E6C564D87EB}" dt="2021-10-03T15:27:26.427" v="14"/>
          <ac:spMkLst>
            <pc:docMk/>
            <pc:sldMk cId="2973239146" sldId="811"/>
            <ac:spMk id="3" creationId="{581B1039-08D6-4BB1-BDC3-7A14899C54A8}"/>
          </ac:spMkLst>
        </pc:spChg>
        <pc:spChg chg="mod ord">
          <ac:chgData name="Femi Onafalujo" userId="3002c67a8c6d4499" providerId="LiveId" clId="{7E3D0424-44E3-4DCC-9AAF-9E6C564D87EB}" dt="2021-10-03T15:27:40.491" v="19" actId="26606"/>
          <ac:spMkLst>
            <pc:docMk/>
            <pc:sldMk cId="2973239146" sldId="811"/>
            <ac:spMk id="4" creationId="{A183A501-1D56-4581-B769-C5B828AD3978}"/>
          </ac:spMkLst>
        </pc:spChg>
        <pc:spChg chg="add del">
          <ac:chgData name="Femi Onafalujo" userId="3002c67a8c6d4499" providerId="LiveId" clId="{7E3D0424-44E3-4DCC-9AAF-9E6C564D87EB}" dt="2021-10-03T15:27:38.102" v="16" actId="26606"/>
          <ac:spMkLst>
            <pc:docMk/>
            <pc:sldMk cId="2973239146" sldId="811"/>
            <ac:spMk id="9" creationId="{9E00A127-3D18-4303-BFA0-B4E56418B0EE}"/>
          </ac:spMkLst>
        </pc:spChg>
        <pc:spChg chg="add del">
          <ac:chgData name="Femi Onafalujo" userId="3002c67a8c6d4499" providerId="LiveId" clId="{7E3D0424-44E3-4DCC-9AAF-9E6C564D87EB}" dt="2021-10-03T15:27:38.102" v="16" actId="26606"/>
          <ac:spMkLst>
            <pc:docMk/>
            <pc:sldMk cId="2973239146" sldId="811"/>
            <ac:spMk id="12" creationId="{B4AAD3FD-83A5-4B89-9F8F-01B8870865BE}"/>
          </ac:spMkLst>
        </pc:spChg>
        <pc:spChg chg="add del">
          <ac:chgData name="Femi Onafalujo" userId="3002c67a8c6d4499" providerId="LiveId" clId="{7E3D0424-44E3-4DCC-9AAF-9E6C564D87EB}" dt="2021-10-03T15:27:38.102" v="16" actId="26606"/>
          <ac:spMkLst>
            <pc:docMk/>
            <pc:sldMk cId="2973239146" sldId="811"/>
            <ac:spMk id="14" creationId="{61752F1D-FC0F-4103-9584-630E643CCDA6}"/>
          </ac:spMkLst>
        </pc:spChg>
        <pc:spChg chg="add del">
          <ac:chgData name="Femi Onafalujo" userId="3002c67a8c6d4499" providerId="LiveId" clId="{7E3D0424-44E3-4DCC-9AAF-9E6C564D87EB}" dt="2021-10-03T15:27:38.102" v="16" actId="26606"/>
          <ac:spMkLst>
            <pc:docMk/>
            <pc:sldMk cId="2973239146" sldId="811"/>
            <ac:spMk id="16" creationId="{70151CB7-E7DE-4917-B831-01DF9CE01306}"/>
          </ac:spMkLst>
        </pc:spChg>
        <pc:spChg chg="add del">
          <ac:chgData name="Femi Onafalujo" userId="3002c67a8c6d4499" providerId="LiveId" clId="{7E3D0424-44E3-4DCC-9AAF-9E6C564D87EB}" dt="2021-10-03T15:27:38.102" v="16" actId="26606"/>
          <ac:spMkLst>
            <pc:docMk/>
            <pc:sldMk cId="2973239146" sldId="811"/>
            <ac:spMk id="18" creationId="{A92A1116-1C84-41DF-B803-1F7B0883EC82}"/>
          </ac:spMkLst>
        </pc:spChg>
        <pc:spChg chg="add del">
          <ac:chgData name="Femi Onafalujo" userId="3002c67a8c6d4499" providerId="LiveId" clId="{7E3D0424-44E3-4DCC-9AAF-9E6C564D87EB}" dt="2021-10-03T15:27:40.446" v="18" actId="26606"/>
          <ac:spMkLst>
            <pc:docMk/>
            <pc:sldMk cId="2973239146" sldId="811"/>
            <ac:spMk id="20" creationId="{DE4D62F9-188E-4530-84C2-24BDEE4BEB82}"/>
          </ac:spMkLst>
        </pc:spChg>
        <pc:spChg chg="add del">
          <ac:chgData name="Femi Onafalujo" userId="3002c67a8c6d4499" providerId="LiveId" clId="{7E3D0424-44E3-4DCC-9AAF-9E6C564D87EB}" dt="2021-10-03T15:27:40.446" v="18" actId="26606"/>
          <ac:spMkLst>
            <pc:docMk/>
            <pc:sldMk cId="2973239146" sldId="811"/>
            <ac:spMk id="22" creationId="{757B325C-3E35-45CF-9D07-3BCB281F3B9C}"/>
          </ac:spMkLst>
        </pc:spChg>
        <pc:spChg chg="add del">
          <ac:chgData name="Femi Onafalujo" userId="3002c67a8c6d4499" providerId="LiveId" clId="{7E3D0424-44E3-4DCC-9AAF-9E6C564D87EB}" dt="2021-10-03T15:27:40.446" v="18" actId="26606"/>
          <ac:spMkLst>
            <pc:docMk/>
            <pc:sldMk cId="2973239146" sldId="811"/>
            <ac:spMk id="23" creationId="{4AC0CD9D-7610-4620-93B4-798CCD9AB581}"/>
          </ac:spMkLst>
        </pc:spChg>
        <pc:spChg chg="add del">
          <ac:chgData name="Femi Onafalujo" userId="3002c67a8c6d4499" providerId="LiveId" clId="{7E3D0424-44E3-4DCC-9AAF-9E6C564D87EB}" dt="2021-10-03T15:27:40.446" v="18" actId="26606"/>
          <ac:spMkLst>
            <pc:docMk/>
            <pc:sldMk cId="2973239146" sldId="811"/>
            <ac:spMk id="24" creationId="{C24BEC42-AFF3-40D1-93A2-A27A42E1E23C}"/>
          </ac:spMkLst>
        </pc:spChg>
        <pc:spChg chg="add del">
          <ac:chgData name="Femi Onafalujo" userId="3002c67a8c6d4499" providerId="LiveId" clId="{7E3D0424-44E3-4DCC-9AAF-9E6C564D87EB}" dt="2021-10-03T15:27:40.446" v="18" actId="26606"/>
          <ac:spMkLst>
            <pc:docMk/>
            <pc:sldMk cId="2973239146" sldId="811"/>
            <ac:spMk id="26" creationId="{608F427C-1EC9-4280-9367-F2B3AA063E82}"/>
          </ac:spMkLst>
        </pc:spChg>
        <pc:spChg chg="add del">
          <ac:chgData name="Femi Onafalujo" userId="3002c67a8c6d4499" providerId="LiveId" clId="{7E3D0424-44E3-4DCC-9AAF-9E6C564D87EB}" dt="2021-10-03T15:27:40.446" v="18" actId="26606"/>
          <ac:spMkLst>
            <pc:docMk/>
            <pc:sldMk cId="2973239146" sldId="811"/>
            <ac:spMk id="28" creationId="{F98810A7-E114-447A-A7D6-69B27CFB5650}"/>
          </ac:spMkLst>
        </pc:spChg>
        <pc:spChg chg="add">
          <ac:chgData name="Femi Onafalujo" userId="3002c67a8c6d4499" providerId="LiveId" clId="{7E3D0424-44E3-4DCC-9AAF-9E6C564D87EB}" dt="2021-10-03T15:27:40.491" v="19" actId="26606"/>
          <ac:spMkLst>
            <pc:docMk/>
            <pc:sldMk cId="2973239146" sldId="811"/>
            <ac:spMk id="32" creationId="{AEBE9F1A-B38D-446E-83AE-14B17CE77FF2}"/>
          </ac:spMkLst>
        </pc:spChg>
        <pc:spChg chg="add">
          <ac:chgData name="Femi Onafalujo" userId="3002c67a8c6d4499" providerId="LiveId" clId="{7E3D0424-44E3-4DCC-9AAF-9E6C564D87EB}" dt="2021-10-03T15:27:40.491" v="19" actId="26606"/>
          <ac:spMkLst>
            <pc:docMk/>
            <pc:sldMk cId="2973239146" sldId="811"/>
            <ac:spMk id="35" creationId="{5E3EB826-A471-488F-9E8A-D65528A3C0CA}"/>
          </ac:spMkLst>
        </pc:spChg>
        <pc:spChg chg="add">
          <ac:chgData name="Femi Onafalujo" userId="3002c67a8c6d4499" providerId="LiveId" clId="{7E3D0424-44E3-4DCC-9AAF-9E6C564D87EB}" dt="2021-10-03T15:27:40.491" v="19" actId="26606"/>
          <ac:spMkLst>
            <pc:docMk/>
            <pc:sldMk cId="2973239146" sldId="811"/>
            <ac:spMk id="36" creationId="{B0487C8F-7D6C-4EAF-A9A5-45D8E94FC2C9}"/>
          </ac:spMkLst>
        </pc:spChg>
        <pc:spChg chg="add">
          <ac:chgData name="Femi Onafalujo" userId="3002c67a8c6d4499" providerId="LiveId" clId="{7E3D0424-44E3-4DCC-9AAF-9E6C564D87EB}" dt="2021-10-03T15:27:40.491" v="19" actId="26606"/>
          <ac:spMkLst>
            <pc:docMk/>
            <pc:sldMk cId="2973239146" sldId="811"/>
            <ac:spMk id="37" creationId="{1578DA0F-394A-417D-892B-8253831A2587}"/>
          </ac:spMkLst>
        </pc:spChg>
        <pc:picChg chg="add mod">
          <ac:chgData name="Femi Onafalujo" userId="3002c67a8c6d4499" providerId="LiveId" clId="{7E3D0424-44E3-4DCC-9AAF-9E6C564D87EB}" dt="2021-10-03T15:27:40.491" v="19" actId="26606"/>
          <ac:picMkLst>
            <pc:docMk/>
            <pc:sldMk cId="2973239146" sldId="811"/>
            <ac:picMk id="5" creationId="{76484121-082B-4D16-AAC5-F3EBDA103FF9}"/>
          </ac:picMkLst>
        </pc:picChg>
        <pc:picChg chg="add del">
          <ac:chgData name="Femi Onafalujo" userId="3002c67a8c6d4499" providerId="LiveId" clId="{7E3D0424-44E3-4DCC-9AAF-9E6C564D87EB}" dt="2021-10-03T15:27:40.446" v="18" actId="26606"/>
          <ac:picMkLst>
            <pc:docMk/>
            <pc:sldMk cId="2973239146" sldId="811"/>
            <ac:picMk id="10" creationId="{41B68C77-138E-4BF7-A276-BD0C78A4219F}"/>
          </ac:picMkLst>
        </pc:picChg>
        <pc:picChg chg="add del">
          <ac:chgData name="Femi Onafalujo" userId="3002c67a8c6d4499" providerId="LiveId" clId="{7E3D0424-44E3-4DCC-9AAF-9E6C564D87EB}" dt="2021-10-03T15:27:40.446" v="18" actId="26606"/>
          <ac:picMkLst>
            <pc:docMk/>
            <pc:sldMk cId="2973239146" sldId="811"/>
            <ac:picMk id="21" creationId="{7C268552-D473-46ED-B1B8-422042C4DEF1}"/>
          </ac:picMkLst>
        </pc:picChg>
        <pc:picChg chg="add del">
          <ac:chgData name="Femi Onafalujo" userId="3002c67a8c6d4499" providerId="LiveId" clId="{7E3D0424-44E3-4DCC-9AAF-9E6C564D87EB}" dt="2021-10-03T15:27:40.446" v="18" actId="26606"/>
          <ac:picMkLst>
            <pc:docMk/>
            <pc:sldMk cId="2973239146" sldId="811"/>
            <ac:picMk id="25" creationId="{B9238B3E-24AA-439A-B527-6C5DF6D72145}"/>
          </ac:picMkLst>
        </pc:picChg>
        <pc:picChg chg="add del">
          <ac:chgData name="Femi Onafalujo" userId="3002c67a8c6d4499" providerId="LiveId" clId="{7E3D0424-44E3-4DCC-9AAF-9E6C564D87EB}" dt="2021-10-03T15:27:40.446" v="18" actId="26606"/>
          <ac:picMkLst>
            <pc:docMk/>
            <pc:sldMk cId="2973239146" sldId="811"/>
            <ac:picMk id="27" creationId="{69F01145-BEA3-4CBF-AA21-10077B948CA8}"/>
          </ac:picMkLst>
        </pc:picChg>
        <pc:picChg chg="add">
          <ac:chgData name="Femi Onafalujo" userId="3002c67a8c6d4499" providerId="LiveId" clId="{7E3D0424-44E3-4DCC-9AAF-9E6C564D87EB}" dt="2021-10-03T15:27:40.491" v="19" actId="26606"/>
          <ac:picMkLst>
            <pc:docMk/>
            <pc:sldMk cId="2973239146" sldId="811"/>
            <ac:picMk id="30" creationId="{C9ECDD5C-152A-4CC7-8333-0F367B3A62EA}"/>
          </ac:picMkLst>
        </pc:picChg>
        <pc:picChg chg="add">
          <ac:chgData name="Femi Onafalujo" userId="3002c67a8c6d4499" providerId="LiveId" clId="{7E3D0424-44E3-4DCC-9AAF-9E6C564D87EB}" dt="2021-10-03T15:27:40.491" v="19" actId="26606"/>
          <ac:picMkLst>
            <pc:docMk/>
            <pc:sldMk cId="2973239146" sldId="811"/>
            <ac:picMk id="31" creationId="{7F5C92A3-369B-43F3-BDCE-E560B1B0EC89}"/>
          </ac:picMkLst>
        </pc:picChg>
        <pc:picChg chg="add">
          <ac:chgData name="Femi Onafalujo" userId="3002c67a8c6d4499" providerId="LiveId" clId="{7E3D0424-44E3-4DCC-9AAF-9E6C564D87EB}" dt="2021-10-03T15:27:40.491" v="19" actId="26606"/>
          <ac:picMkLst>
            <pc:docMk/>
            <pc:sldMk cId="2973239146" sldId="811"/>
            <ac:picMk id="33" creationId="{915B5014-A7EC-4BA6-9C83-8840CF81DB28}"/>
          </ac:picMkLst>
        </pc:picChg>
        <pc:picChg chg="add">
          <ac:chgData name="Femi Onafalujo" userId="3002c67a8c6d4499" providerId="LiveId" clId="{7E3D0424-44E3-4DCC-9AAF-9E6C564D87EB}" dt="2021-10-03T15:27:40.491" v="19" actId="26606"/>
          <ac:picMkLst>
            <pc:docMk/>
            <pc:sldMk cId="2973239146" sldId="811"/>
            <ac:picMk id="34" creationId="{022C43AB-86D7-420D-8AD7-DC0A15FDD0AF}"/>
          </ac:picMkLst>
        </pc:picChg>
      </pc:sldChg>
      <pc:sldChg chg="addSp delSp modSp new mod setBg">
        <pc:chgData name="Femi Onafalujo" userId="3002c67a8c6d4499" providerId="LiveId" clId="{7E3D0424-44E3-4DCC-9AAF-9E6C564D87EB}" dt="2021-10-03T15:50:25.178" v="1288" actId="20577"/>
        <pc:sldMkLst>
          <pc:docMk/>
          <pc:sldMk cId="2632395010" sldId="812"/>
        </pc:sldMkLst>
        <pc:spChg chg="del">
          <ac:chgData name="Femi Onafalujo" userId="3002c67a8c6d4499" providerId="LiveId" clId="{7E3D0424-44E3-4DCC-9AAF-9E6C564D87EB}" dt="2021-10-03T15:28:45.084" v="26" actId="26606"/>
          <ac:spMkLst>
            <pc:docMk/>
            <pc:sldMk cId="2632395010" sldId="812"/>
            <ac:spMk id="2" creationId="{62D36A9E-BDA7-409D-8002-AF3AF92C2BAE}"/>
          </ac:spMkLst>
        </pc:spChg>
        <pc:spChg chg="del">
          <ac:chgData name="Femi Onafalujo" userId="3002c67a8c6d4499" providerId="LiveId" clId="{7E3D0424-44E3-4DCC-9AAF-9E6C564D87EB}" dt="2021-10-03T15:28:43.311" v="25"/>
          <ac:spMkLst>
            <pc:docMk/>
            <pc:sldMk cId="2632395010" sldId="812"/>
            <ac:spMk id="3" creationId="{566CF1B1-4CB8-4744-B778-7423E7537396}"/>
          </ac:spMkLst>
        </pc:spChg>
        <pc:spChg chg="mod ord">
          <ac:chgData name="Femi Onafalujo" userId="3002c67a8c6d4499" providerId="LiveId" clId="{7E3D0424-44E3-4DCC-9AAF-9E6C564D87EB}" dt="2021-10-03T15:28:45.084" v="26" actId="26606"/>
          <ac:spMkLst>
            <pc:docMk/>
            <pc:sldMk cId="2632395010" sldId="812"/>
            <ac:spMk id="4" creationId="{48E06AB6-F789-4D5A-B04C-03C1B722BE52}"/>
          </ac:spMkLst>
        </pc:spChg>
        <pc:spChg chg="add">
          <ac:chgData name="Femi Onafalujo" userId="3002c67a8c6d4499" providerId="LiveId" clId="{7E3D0424-44E3-4DCC-9AAF-9E6C564D87EB}" dt="2021-10-03T15:28:45.084" v="26" actId="26606"/>
          <ac:spMkLst>
            <pc:docMk/>
            <pc:sldMk cId="2632395010" sldId="812"/>
            <ac:spMk id="14" creationId="{AEBE9F1A-B38D-446E-83AE-14B17CE77FF2}"/>
          </ac:spMkLst>
        </pc:spChg>
        <pc:spChg chg="add mod">
          <ac:chgData name="Femi Onafalujo" userId="3002c67a8c6d4499" providerId="LiveId" clId="{7E3D0424-44E3-4DCC-9AAF-9E6C564D87EB}" dt="2021-10-03T15:50:25.178" v="1288" actId="20577"/>
          <ac:spMkLst>
            <pc:docMk/>
            <pc:sldMk cId="2632395010" sldId="812"/>
            <ac:spMk id="15" creationId="{F382C274-2FD1-431C-B9D4-F68A87D36CF8}"/>
          </ac:spMkLst>
        </pc:spChg>
        <pc:spChg chg="add">
          <ac:chgData name="Femi Onafalujo" userId="3002c67a8c6d4499" providerId="LiveId" clId="{7E3D0424-44E3-4DCC-9AAF-9E6C564D87EB}" dt="2021-10-03T15:28:45.084" v="26" actId="26606"/>
          <ac:spMkLst>
            <pc:docMk/>
            <pc:sldMk cId="2632395010" sldId="812"/>
            <ac:spMk id="20" creationId="{5E3EB826-A471-488F-9E8A-D65528A3C0CA}"/>
          </ac:spMkLst>
        </pc:spChg>
        <pc:spChg chg="add">
          <ac:chgData name="Femi Onafalujo" userId="3002c67a8c6d4499" providerId="LiveId" clId="{7E3D0424-44E3-4DCC-9AAF-9E6C564D87EB}" dt="2021-10-03T15:28:45.084" v="26" actId="26606"/>
          <ac:spMkLst>
            <pc:docMk/>
            <pc:sldMk cId="2632395010" sldId="812"/>
            <ac:spMk id="22" creationId="{DFB3CEA1-88D9-42FB-88ED-1E9807FE6596}"/>
          </ac:spMkLst>
        </pc:spChg>
        <pc:spChg chg="add">
          <ac:chgData name="Femi Onafalujo" userId="3002c67a8c6d4499" providerId="LiveId" clId="{7E3D0424-44E3-4DCC-9AAF-9E6C564D87EB}" dt="2021-10-03T15:28:45.084" v="26" actId="26606"/>
          <ac:spMkLst>
            <pc:docMk/>
            <pc:sldMk cId="2632395010" sldId="812"/>
            <ac:spMk id="24" creationId="{9A6C928E-4252-4F33-8C34-E50A12A3170B}"/>
          </ac:spMkLst>
        </pc:spChg>
        <pc:picChg chg="add mod">
          <ac:chgData name="Femi Onafalujo" userId="3002c67a8c6d4499" providerId="LiveId" clId="{7E3D0424-44E3-4DCC-9AAF-9E6C564D87EB}" dt="2021-10-03T15:28:45.084" v="26" actId="26606"/>
          <ac:picMkLst>
            <pc:docMk/>
            <pc:sldMk cId="2632395010" sldId="812"/>
            <ac:picMk id="5" creationId="{B6F0CA74-B3A5-49F2-B698-376A40CB6095}"/>
          </ac:picMkLst>
        </pc:picChg>
        <pc:picChg chg="add">
          <ac:chgData name="Femi Onafalujo" userId="3002c67a8c6d4499" providerId="LiveId" clId="{7E3D0424-44E3-4DCC-9AAF-9E6C564D87EB}" dt="2021-10-03T15:28:45.084" v="26" actId="26606"/>
          <ac:picMkLst>
            <pc:docMk/>
            <pc:sldMk cId="2632395010" sldId="812"/>
            <ac:picMk id="10" creationId="{C9ECDD5C-152A-4CC7-8333-0F367B3A62EA}"/>
          </ac:picMkLst>
        </pc:picChg>
        <pc:picChg chg="add">
          <ac:chgData name="Femi Onafalujo" userId="3002c67a8c6d4499" providerId="LiveId" clId="{7E3D0424-44E3-4DCC-9AAF-9E6C564D87EB}" dt="2021-10-03T15:28:45.084" v="26" actId="26606"/>
          <ac:picMkLst>
            <pc:docMk/>
            <pc:sldMk cId="2632395010" sldId="812"/>
            <ac:picMk id="12" creationId="{7F5C92A3-369B-43F3-BDCE-E560B1B0EC89}"/>
          </ac:picMkLst>
        </pc:picChg>
        <pc:picChg chg="add">
          <ac:chgData name="Femi Onafalujo" userId="3002c67a8c6d4499" providerId="LiveId" clId="{7E3D0424-44E3-4DCC-9AAF-9E6C564D87EB}" dt="2021-10-03T15:28:45.084" v="26" actId="26606"/>
          <ac:picMkLst>
            <pc:docMk/>
            <pc:sldMk cId="2632395010" sldId="812"/>
            <ac:picMk id="16" creationId="{915B5014-A7EC-4BA6-9C83-8840CF81DB28}"/>
          </ac:picMkLst>
        </pc:picChg>
        <pc:picChg chg="add">
          <ac:chgData name="Femi Onafalujo" userId="3002c67a8c6d4499" providerId="LiveId" clId="{7E3D0424-44E3-4DCC-9AAF-9E6C564D87EB}" dt="2021-10-03T15:28:45.084" v="26" actId="26606"/>
          <ac:picMkLst>
            <pc:docMk/>
            <pc:sldMk cId="2632395010" sldId="812"/>
            <ac:picMk id="18" creationId="{022C43AB-86D7-420D-8AD7-DC0A15FDD0AF}"/>
          </ac:picMkLst>
        </pc:picChg>
      </pc:sldChg>
      <pc:sldChg chg="addSp delSp modSp new mod setBg">
        <pc:chgData name="Femi Onafalujo" userId="3002c67a8c6d4499" providerId="LiveId" clId="{7E3D0424-44E3-4DCC-9AAF-9E6C564D87EB}" dt="2021-10-03T15:50:12.021" v="1278" actId="20577"/>
        <pc:sldMkLst>
          <pc:docMk/>
          <pc:sldMk cId="962459676" sldId="813"/>
        </pc:sldMkLst>
        <pc:spChg chg="del">
          <ac:chgData name="Femi Onafalujo" userId="3002c67a8c6d4499" providerId="LiveId" clId="{7E3D0424-44E3-4DCC-9AAF-9E6C564D87EB}" dt="2021-10-03T15:29:04.194" v="29" actId="26606"/>
          <ac:spMkLst>
            <pc:docMk/>
            <pc:sldMk cId="962459676" sldId="813"/>
            <ac:spMk id="2" creationId="{7412993A-3952-41CF-8A5B-BB2CFB69253D}"/>
          </ac:spMkLst>
        </pc:spChg>
        <pc:spChg chg="del">
          <ac:chgData name="Femi Onafalujo" userId="3002c67a8c6d4499" providerId="LiveId" clId="{7E3D0424-44E3-4DCC-9AAF-9E6C564D87EB}" dt="2021-10-03T15:29:00.986" v="28"/>
          <ac:spMkLst>
            <pc:docMk/>
            <pc:sldMk cId="962459676" sldId="813"/>
            <ac:spMk id="3" creationId="{8CB416D7-D1DB-49B8-B4CD-00979F8AB65B}"/>
          </ac:spMkLst>
        </pc:spChg>
        <pc:spChg chg="mod ord">
          <ac:chgData name="Femi Onafalujo" userId="3002c67a8c6d4499" providerId="LiveId" clId="{7E3D0424-44E3-4DCC-9AAF-9E6C564D87EB}" dt="2021-10-03T15:29:04.194" v="29" actId="26606"/>
          <ac:spMkLst>
            <pc:docMk/>
            <pc:sldMk cId="962459676" sldId="813"/>
            <ac:spMk id="4" creationId="{3189C866-DF35-427B-9479-F63B2D0650C8}"/>
          </ac:spMkLst>
        </pc:spChg>
        <pc:spChg chg="add">
          <ac:chgData name="Femi Onafalujo" userId="3002c67a8c6d4499" providerId="LiveId" clId="{7E3D0424-44E3-4DCC-9AAF-9E6C564D87EB}" dt="2021-10-03T15:29:04.194" v="29" actId="26606"/>
          <ac:spMkLst>
            <pc:docMk/>
            <pc:sldMk cId="962459676" sldId="813"/>
            <ac:spMk id="14" creationId="{AEBE9F1A-B38D-446E-83AE-14B17CE77FF2}"/>
          </ac:spMkLst>
        </pc:spChg>
        <pc:spChg chg="add mod">
          <ac:chgData name="Femi Onafalujo" userId="3002c67a8c6d4499" providerId="LiveId" clId="{7E3D0424-44E3-4DCC-9AAF-9E6C564D87EB}" dt="2021-10-03T15:50:12.021" v="1278" actId="20577"/>
          <ac:spMkLst>
            <pc:docMk/>
            <pc:sldMk cId="962459676" sldId="813"/>
            <ac:spMk id="15" creationId="{70973F36-927D-4C04-8D4F-99781821ED1D}"/>
          </ac:spMkLst>
        </pc:spChg>
        <pc:spChg chg="add">
          <ac:chgData name="Femi Onafalujo" userId="3002c67a8c6d4499" providerId="LiveId" clId="{7E3D0424-44E3-4DCC-9AAF-9E6C564D87EB}" dt="2021-10-03T15:29:04.194" v="29" actId="26606"/>
          <ac:spMkLst>
            <pc:docMk/>
            <pc:sldMk cId="962459676" sldId="813"/>
            <ac:spMk id="20" creationId="{5E3EB826-A471-488F-9E8A-D65528A3C0CA}"/>
          </ac:spMkLst>
        </pc:spChg>
        <pc:spChg chg="add">
          <ac:chgData name="Femi Onafalujo" userId="3002c67a8c6d4499" providerId="LiveId" clId="{7E3D0424-44E3-4DCC-9AAF-9E6C564D87EB}" dt="2021-10-03T15:29:04.194" v="29" actId="26606"/>
          <ac:spMkLst>
            <pc:docMk/>
            <pc:sldMk cId="962459676" sldId="813"/>
            <ac:spMk id="22" creationId="{DFB3CEA1-88D9-42FB-88ED-1E9807FE6596}"/>
          </ac:spMkLst>
        </pc:spChg>
        <pc:spChg chg="add">
          <ac:chgData name="Femi Onafalujo" userId="3002c67a8c6d4499" providerId="LiveId" clId="{7E3D0424-44E3-4DCC-9AAF-9E6C564D87EB}" dt="2021-10-03T15:29:04.194" v="29" actId="26606"/>
          <ac:spMkLst>
            <pc:docMk/>
            <pc:sldMk cId="962459676" sldId="813"/>
            <ac:spMk id="24" creationId="{9A6C928E-4252-4F33-8C34-E50A12A3170B}"/>
          </ac:spMkLst>
        </pc:spChg>
        <pc:picChg chg="add mod">
          <ac:chgData name="Femi Onafalujo" userId="3002c67a8c6d4499" providerId="LiveId" clId="{7E3D0424-44E3-4DCC-9AAF-9E6C564D87EB}" dt="2021-10-03T15:29:04.194" v="29" actId="26606"/>
          <ac:picMkLst>
            <pc:docMk/>
            <pc:sldMk cId="962459676" sldId="813"/>
            <ac:picMk id="5" creationId="{071980E6-6F26-4937-A2FB-3C599CD5F666}"/>
          </ac:picMkLst>
        </pc:picChg>
        <pc:picChg chg="add">
          <ac:chgData name="Femi Onafalujo" userId="3002c67a8c6d4499" providerId="LiveId" clId="{7E3D0424-44E3-4DCC-9AAF-9E6C564D87EB}" dt="2021-10-03T15:29:04.194" v="29" actId="26606"/>
          <ac:picMkLst>
            <pc:docMk/>
            <pc:sldMk cId="962459676" sldId="813"/>
            <ac:picMk id="10" creationId="{C9ECDD5C-152A-4CC7-8333-0F367B3A62EA}"/>
          </ac:picMkLst>
        </pc:picChg>
        <pc:picChg chg="add">
          <ac:chgData name="Femi Onafalujo" userId="3002c67a8c6d4499" providerId="LiveId" clId="{7E3D0424-44E3-4DCC-9AAF-9E6C564D87EB}" dt="2021-10-03T15:29:04.194" v="29" actId="26606"/>
          <ac:picMkLst>
            <pc:docMk/>
            <pc:sldMk cId="962459676" sldId="813"/>
            <ac:picMk id="12" creationId="{7F5C92A3-369B-43F3-BDCE-E560B1B0EC89}"/>
          </ac:picMkLst>
        </pc:picChg>
        <pc:picChg chg="add">
          <ac:chgData name="Femi Onafalujo" userId="3002c67a8c6d4499" providerId="LiveId" clId="{7E3D0424-44E3-4DCC-9AAF-9E6C564D87EB}" dt="2021-10-03T15:29:04.194" v="29" actId="26606"/>
          <ac:picMkLst>
            <pc:docMk/>
            <pc:sldMk cId="962459676" sldId="813"/>
            <ac:picMk id="16" creationId="{915B5014-A7EC-4BA6-9C83-8840CF81DB28}"/>
          </ac:picMkLst>
        </pc:picChg>
        <pc:picChg chg="add">
          <ac:chgData name="Femi Onafalujo" userId="3002c67a8c6d4499" providerId="LiveId" clId="{7E3D0424-44E3-4DCC-9AAF-9E6C564D87EB}" dt="2021-10-03T15:29:04.194" v="29" actId="26606"/>
          <ac:picMkLst>
            <pc:docMk/>
            <pc:sldMk cId="962459676" sldId="813"/>
            <ac:picMk id="18" creationId="{022C43AB-86D7-420D-8AD7-DC0A15FDD0AF}"/>
          </ac:picMkLst>
        </pc:picChg>
      </pc:sldChg>
      <pc:sldChg chg="addSp delSp modSp new mod setBg setClrOvrMap">
        <pc:chgData name="Femi Onafalujo" userId="3002c67a8c6d4499" providerId="LiveId" clId="{7E3D0424-44E3-4DCC-9AAF-9E6C564D87EB}" dt="2021-10-03T15:41:55.498" v="545" actId="20577"/>
        <pc:sldMkLst>
          <pc:docMk/>
          <pc:sldMk cId="376792592" sldId="814"/>
        </pc:sldMkLst>
        <pc:spChg chg="mod">
          <ac:chgData name="Femi Onafalujo" userId="3002c67a8c6d4499" providerId="LiveId" clId="{7E3D0424-44E3-4DCC-9AAF-9E6C564D87EB}" dt="2021-10-03T15:41:55.498" v="545" actId="20577"/>
          <ac:spMkLst>
            <pc:docMk/>
            <pc:sldMk cId="376792592" sldId="814"/>
            <ac:spMk id="2" creationId="{30B217B8-24FA-44FE-957E-A92D5E1DF9EA}"/>
          </ac:spMkLst>
        </pc:spChg>
        <pc:spChg chg="del">
          <ac:chgData name="Femi Onafalujo" userId="3002c67a8c6d4499" providerId="LiveId" clId="{7E3D0424-44E3-4DCC-9AAF-9E6C564D87EB}" dt="2021-10-03T15:29:26.433" v="31"/>
          <ac:spMkLst>
            <pc:docMk/>
            <pc:sldMk cId="376792592" sldId="814"/>
            <ac:spMk id="3" creationId="{5B968873-285A-43A9-9D39-7E48DC682FC7}"/>
          </ac:spMkLst>
        </pc:spChg>
        <pc:spChg chg="mod">
          <ac:chgData name="Femi Onafalujo" userId="3002c67a8c6d4499" providerId="LiveId" clId="{7E3D0424-44E3-4DCC-9AAF-9E6C564D87EB}" dt="2021-10-03T15:29:30.308" v="32" actId="26606"/>
          <ac:spMkLst>
            <pc:docMk/>
            <pc:sldMk cId="376792592" sldId="814"/>
            <ac:spMk id="4" creationId="{99A531C2-7717-421D-B46C-53275D12BA58}"/>
          </ac:spMkLst>
        </pc:spChg>
        <pc:spChg chg="add">
          <ac:chgData name="Femi Onafalujo" userId="3002c67a8c6d4499" providerId="LiveId" clId="{7E3D0424-44E3-4DCC-9AAF-9E6C564D87EB}" dt="2021-10-03T15:29:30.308" v="32" actId="26606"/>
          <ac:spMkLst>
            <pc:docMk/>
            <pc:sldMk cId="376792592" sldId="814"/>
            <ac:spMk id="10" creationId="{F747F1B4-B831-4277-8AB0-32767F7EB7BF}"/>
          </ac:spMkLst>
        </pc:spChg>
        <pc:spChg chg="add">
          <ac:chgData name="Femi Onafalujo" userId="3002c67a8c6d4499" providerId="LiveId" clId="{7E3D0424-44E3-4DCC-9AAF-9E6C564D87EB}" dt="2021-10-03T15:29:30.308" v="32" actId="26606"/>
          <ac:spMkLst>
            <pc:docMk/>
            <pc:sldMk cId="376792592" sldId="814"/>
            <ac:spMk id="12" creationId="{D80CFA21-AB7C-4BEB-9BFF-05764FBBF3C6}"/>
          </ac:spMkLst>
        </pc:spChg>
        <pc:spChg chg="add">
          <ac:chgData name="Femi Onafalujo" userId="3002c67a8c6d4499" providerId="LiveId" clId="{7E3D0424-44E3-4DCC-9AAF-9E6C564D87EB}" dt="2021-10-03T15:29:30.308" v="32" actId="26606"/>
          <ac:spMkLst>
            <pc:docMk/>
            <pc:sldMk cId="376792592" sldId="814"/>
            <ac:spMk id="14" creationId="{12F7E335-851A-4CAE-B09F-E657819D4600}"/>
          </ac:spMkLst>
        </pc:spChg>
        <pc:spChg chg="add">
          <ac:chgData name="Femi Onafalujo" userId="3002c67a8c6d4499" providerId="LiveId" clId="{7E3D0424-44E3-4DCC-9AAF-9E6C564D87EB}" dt="2021-10-03T15:29:30.308" v="32" actId="26606"/>
          <ac:spMkLst>
            <pc:docMk/>
            <pc:sldMk cId="376792592" sldId="814"/>
            <ac:spMk id="16" creationId="{10B541F0-7F6E-402E-84D8-CF96EACA5FBC}"/>
          </ac:spMkLst>
        </pc:spChg>
        <pc:graphicFrameChg chg="add mod ord modGraphic">
          <ac:chgData name="Femi Onafalujo" userId="3002c67a8c6d4499" providerId="LiveId" clId="{7E3D0424-44E3-4DCC-9AAF-9E6C564D87EB}" dt="2021-10-03T15:29:30.308" v="32" actId="26606"/>
          <ac:graphicFrameMkLst>
            <pc:docMk/>
            <pc:sldMk cId="376792592" sldId="814"/>
            <ac:graphicFrameMk id="5" creationId="{06778927-7E60-497E-8DA4-408583C55813}"/>
          </ac:graphicFrameMkLst>
        </pc:graphicFrameChg>
      </pc:sldChg>
      <pc:sldChg chg="addSp delSp modSp new mod setBg setClrOvrMap">
        <pc:chgData name="Femi Onafalujo" userId="3002c67a8c6d4499" providerId="LiveId" clId="{7E3D0424-44E3-4DCC-9AAF-9E6C564D87EB}" dt="2021-10-03T15:41:59.723" v="548" actId="20577"/>
        <pc:sldMkLst>
          <pc:docMk/>
          <pc:sldMk cId="3054966959" sldId="815"/>
        </pc:sldMkLst>
        <pc:spChg chg="mod">
          <ac:chgData name="Femi Onafalujo" userId="3002c67a8c6d4499" providerId="LiveId" clId="{7E3D0424-44E3-4DCC-9AAF-9E6C564D87EB}" dt="2021-10-03T15:41:59.723" v="548" actId="20577"/>
          <ac:spMkLst>
            <pc:docMk/>
            <pc:sldMk cId="3054966959" sldId="815"/>
            <ac:spMk id="2" creationId="{BC63F813-DEE4-426B-BB03-06084827DDB6}"/>
          </ac:spMkLst>
        </pc:spChg>
        <pc:spChg chg="del">
          <ac:chgData name="Femi Onafalujo" userId="3002c67a8c6d4499" providerId="LiveId" clId="{7E3D0424-44E3-4DCC-9AAF-9E6C564D87EB}" dt="2021-10-03T15:29:49.773" v="34"/>
          <ac:spMkLst>
            <pc:docMk/>
            <pc:sldMk cId="3054966959" sldId="815"/>
            <ac:spMk id="3" creationId="{CF15308C-395A-4852-BEC6-0B8B4F65D1F4}"/>
          </ac:spMkLst>
        </pc:spChg>
        <pc:spChg chg="mod">
          <ac:chgData name="Femi Onafalujo" userId="3002c67a8c6d4499" providerId="LiveId" clId="{7E3D0424-44E3-4DCC-9AAF-9E6C564D87EB}" dt="2021-10-03T15:29:51.645" v="35" actId="26606"/>
          <ac:spMkLst>
            <pc:docMk/>
            <pc:sldMk cId="3054966959" sldId="815"/>
            <ac:spMk id="4" creationId="{76157FEE-3D10-4DE1-A2D1-FD1F3ED79B04}"/>
          </ac:spMkLst>
        </pc:spChg>
        <pc:spChg chg="add">
          <ac:chgData name="Femi Onafalujo" userId="3002c67a8c6d4499" providerId="LiveId" clId="{7E3D0424-44E3-4DCC-9AAF-9E6C564D87EB}" dt="2021-10-03T15:29:51.645" v="35" actId="26606"/>
          <ac:spMkLst>
            <pc:docMk/>
            <pc:sldMk cId="3054966959" sldId="815"/>
            <ac:spMk id="10" creationId="{F747F1B4-B831-4277-8AB0-32767F7EB7BF}"/>
          </ac:spMkLst>
        </pc:spChg>
        <pc:spChg chg="add">
          <ac:chgData name="Femi Onafalujo" userId="3002c67a8c6d4499" providerId="LiveId" clId="{7E3D0424-44E3-4DCC-9AAF-9E6C564D87EB}" dt="2021-10-03T15:29:51.645" v="35" actId="26606"/>
          <ac:spMkLst>
            <pc:docMk/>
            <pc:sldMk cId="3054966959" sldId="815"/>
            <ac:spMk id="12" creationId="{D80CFA21-AB7C-4BEB-9BFF-05764FBBF3C6}"/>
          </ac:spMkLst>
        </pc:spChg>
        <pc:spChg chg="add">
          <ac:chgData name="Femi Onafalujo" userId="3002c67a8c6d4499" providerId="LiveId" clId="{7E3D0424-44E3-4DCC-9AAF-9E6C564D87EB}" dt="2021-10-03T15:29:51.645" v="35" actId="26606"/>
          <ac:spMkLst>
            <pc:docMk/>
            <pc:sldMk cId="3054966959" sldId="815"/>
            <ac:spMk id="14" creationId="{12F7E335-851A-4CAE-B09F-E657819D4600}"/>
          </ac:spMkLst>
        </pc:spChg>
        <pc:spChg chg="add">
          <ac:chgData name="Femi Onafalujo" userId="3002c67a8c6d4499" providerId="LiveId" clId="{7E3D0424-44E3-4DCC-9AAF-9E6C564D87EB}" dt="2021-10-03T15:29:51.645" v="35" actId="26606"/>
          <ac:spMkLst>
            <pc:docMk/>
            <pc:sldMk cId="3054966959" sldId="815"/>
            <ac:spMk id="16" creationId="{10B541F0-7F6E-402E-84D8-CF96EACA5FBC}"/>
          </ac:spMkLst>
        </pc:spChg>
        <pc:graphicFrameChg chg="add mod ord">
          <ac:chgData name="Femi Onafalujo" userId="3002c67a8c6d4499" providerId="LiveId" clId="{7E3D0424-44E3-4DCC-9AAF-9E6C564D87EB}" dt="2021-10-03T15:29:51.645" v="35" actId="26606"/>
          <ac:graphicFrameMkLst>
            <pc:docMk/>
            <pc:sldMk cId="3054966959" sldId="815"/>
            <ac:graphicFrameMk id="5" creationId="{2510468A-3401-4681-955E-5CDD60213AAD}"/>
          </ac:graphicFrameMkLst>
        </pc:graphicFrameChg>
      </pc:sldChg>
      <pc:sldChg chg="addSp delSp modSp new mod setBg">
        <pc:chgData name="Femi Onafalujo" userId="3002c67a8c6d4499" providerId="LiveId" clId="{7E3D0424-44E3-4DCC-9AAF-9E6C564D87EB}" dt="2021-10-03T15:43:07.011" v="606" actId="1076"/>
        <pc:sldMkLst>
          <pc:docMk/>
          <pc:sldMk cId="826992151" sldId="816"/>
        </pc:sldMkLst>
        <pc:spChg chg="del">
          <ac:chgData name="Femi Onafalujo" userId="3002c67a8c6d4499" providerId="LiveId" clId="{7E3D0424-44E3-4DCC-9AAF-9E6C564D87EB}" dt="2021-10-03T15:30:10.224" v="38" actId="26606"/>
          <ac:spMkLst>
            <pc:docMk/>
            <pc:sldMk cId="826992151" sldId="816"/>
            <ac:spMk id="2" creationId="{AE9281F0-2F38-4958-AA62-60CC3B12A8FD}"/>
          </ac:spMkLst>
        </pc:spChg>
        <pc:spChg chg="del">
          <ac:chgData name="Femi Onafalujo" userId="3002c67a8c6d4499" providerId="LiveId" clId="{7E3D0424-44E3-4DCC-9AAF-9E6C564D87EB}" dt="2021-10-03T15:30:06.959" v="37"/>
          <ac:spMkLst>
            <pc:docMk/>
            <pc:sldMk cId="826992151" sldId="816"/>
            <ac:spMk id="3" creationId="{5F50F4FB-2933-4A0B-A753-DDE5A238B2A0}"/>
          </ac:spMkLst>
        </pc:spChg>
        <pc:spChg chg="mod ord">
          <ac:chgData name="Femi Onafalujo" userId="3002c67a8c6d4499" providerId="LiveId" clId="{7E3D0424-44E3-4DCC-9AAF-9E6C564D87EB}" dt="2021-10-03T15:30:10.224" v="38" actId="26606"/>
          <ac:spMkLst>
            <pc:docMk/>
            <pc:sldMk cId="826992151" sldId="816"/>
            <ac:spMk id="4" creationId="{BDA19839-2D72-4062-B53A-A49FAF5A88B4}"/>
          </ac:spMkLst>
        </pc:spChg>
        <pc:spChg chg="add mod">
          <ac:chgData name="Femi Onafalujo" userId="3002c67a8c6d4499" providerId="LiveId" clId="{7E3D0424-44E3-4DCC-9AAF-9E6C564D87EB}" dt="2021-10-03T15:43:07.011" v="606" actId="1076"/>
          <ac:spMkLst>
            <pc:docMk/>
            <pc:sldMk cId="826992151" sldId="816"/>
            <ac:spMk id="6" creationId="{00552778-2AA6-4122-AC2D-5950003F813B}"/>
          </ac:spMkLst>
        </pc:spChg>
        <pc:spChg chg="add">
          <ac:chgData name="Femi Onafalujo" userId="3002c67a8c6d4499" providerId="LiveId" clId="{7E3D0424-44E3-4DCC-9AAF-9E6C564D87EB}" dt="2021-10-03T15:30:10.224" v="38" actId="26606"/>
          <ac:spMkLst>
            <pc:docMk/>
            <pc:sldMk cId="826992151" sldId="816"/>
            <ac:spMk id="14" creationId="{AEBE9F1A-B38D-446E-83AE-14B17CE77FF2}"/>
          </ac:spMkLst>
        </pc:spChg>
        <pc:spChg chg="add">
          <ac:chgData name="Femi Onafalujo" userId="3002c67a8c6d4499" providerId="LiveId" clId="{7E3D0424-44E3-4DCC-9AAF-9E6C564D87EB}" dt="2021-10-03T15:30:10.224" v="38" actId="26606"/>
          <ac:spMkLst>
            <pc:docMk/>
            <pc:sldMk cId="826992151" sldId="816"/>
            <ac:spMk id="20" creationId="{5E3EB826-A471-488F-9E8A-D65528A3C0CA}"/>
          </ac:spMkLst>
        </pc:spChg>
        <pc:spChg chg="add">
          <ac:chgData name="Femi Onafalujo" userId="3002c67a8c6d4499" providerId="LiveId" clId="{7E3D0424-44E3-4DCC-9AAF-9E6C564D87EB}" dt="2021-10-03T15:30:10.224" v="38" actId="26606"/>
          <ac:spMkLst>
            <pc:docMk/>
            <pc:sldMk cId="826992151" sldId="816"/>
            <ac:spMk id="22" creationId="{DFB3CEA1-88D9-42FB-88ED-1E9807FE6596}"/>
          </ac:spMkLst>
        </pc:spChg>
        <pc:spChg chg="add">
          <ac:chgData name="Femi Onafalujo" userId="3002c67a8c6d4499" providerId="LiveId" clId="{7E3D0424-44E3-4DCC-9AAF-9E6C564D87EB}" dt="2021-10-03T15:30:10.224" v="38" actId="26606"/>
          <ac:spMkLst>
            <pc:docMk/>
            <pc:sldMk cId="826992151" sldId="816"/>
            <ac:spMk id="24" creationId="{9A6C928E-4252-4F33-8C34-E50A12A3170B}"/>
          </ac:spMkLst>
        </pc:spChg>
        <pc:picChg chg="add mod">
          <ac:chgData name="Femi Onafalujo" userId="3002c67a8c6d4499" providerId="LiveId" clId="{7E3D0424-44E3-4DCC-9AAF-9E6C564D87EB}" dt="2021-10-03T15:30:10.224" v="38" actId="26606"/>
          <ac:picMkLst>
            <pc:docMk/>
            <pc:sldMk cId="826992151" sldId="816"/>
            <ac:picMk id="5" creationId="{E2B89940-B7F5-4A21-ACF2-A81CB4C1D704}"/>
          </ac:picMkLst>
        </pc:picChg>
        <pc:picChg chg="add">
          <ac:chgData name="Femi Onafalujo" userId="3002c67a8c6d4499" providerId="LiveId" clId="{7E3D0424-44E3-4DCC-9AAF-9E6C564D87EB}" dt="2021-10-03T15:30:10.224" v="38" actId="26606"/>
          <ac:picMkLst>
            <pc:docMk/>
            <pc:sldMk cId="826992151" sldId="816"/>
            <ac:picMk id="10" creationId="{C9ECDD5C-152A-4CC7-8333-0F367B3A62EA}"/>
          </ac:picMkLst>
        </pc:picChg>
        <pc:picChg chg="add">
          <ac:chgData name="Femi Onafalujo" userId="3002c67a8c6d4499" providerId="LiveId" clId="{7E3D0424-44E3-4DCC-9AAF-9E6C564D87EB}" dt="2021-10-03T15:30:10.224" v="38" actId="26606"/>
          <ac:picMkLst>
            <pc:docMk/>
            <pc:sldMk cId="826992151" sldId="816"/>
            <ac:picMk id="12" creationId="{7F5C92A3-369B-43F3-BDCE-E560B1B0EC89}"/>
          </ac:picMkLst>
        </pc:picChg>
        <pc:picChg chg="add">
          <ac:chgData name="Femi Onafalujo" userId="3002c67a8c6d4499" providerId="LiveId" clId="{7E3D0424-44E3-4DCC-9AAF-9E6C564D87EB}" dt="2021-10-03T15:30:10.224" v="38" actId="26606"/>
          <ac:picMkLst>
            <pc:docMk/>
            <pc:sldMk cId="826992151" sldId="816"/>
            <ac:picMk id="16" creationId="{915B5014-A7EC-4BA6-9C83-8840CF81DB28}"/>
          </ac:picMkLst>
        </pc:picChg>
        <pc:picChg chg="add">
          <ac:chgData name="Femi Onafalujo" userId="3002c67a8c6d4499" providerId="LiveId" clId="{7E3D0424-44E3-4DCC-9AAF-9E6C564D87EB}" dt="2021-10-03T15:30:10.224" v="38" actId="26606"/>
          <ac:picMkLst>
            <pc:docMk/>
            <pc:sldMk cId="826992151" sldId="816"/>
            <ac:picMk id="18" creationId="{022C43AB-86D7-420D-8AD7-DC0A15FDD0AF}"/>
          </ac:picMkLst>
        </pc:picChg>
      </pc:sldChg>
      <pc:sldChg chg="addSp delSp modSp new mod setBg">
        <pc:chgData name="Femi Onafalujo" userId="3002c67a8c6d4499" providerId="LiveId" clId="{7E3D0424-44E3-4DCC-9AAF-9E6C564D87EB}" dt="2021-10-03T15:43:23.988" v="623" actId="20577"/>
        <pc:sldMkLst>
          <pc:docMk/>
          <pc:sldMk cId="3841210232" sldId="817"/>
        </pc:sldMkLst>
        <pc:spChg chg="del">
          <ac:chgData name="Femi Onafalujo" userId="3002c67a8c6d4499" providerId="LiveId" clId="{7E3D0424-44E3-4DCC-9AAF-9E6C564D87EB}" dt="2021-10-03T15:30:49.515" v="41" actId="26606"/>
          <ac:spMkLst>
            <pc:docMk/>
            <pc:sldMk cId="3841210232" sldId="817"/>
            <ac:spMk id="2" creationId="{9A682473-E7BA-436F-AADA-0B08FEF6C6E5}"/>
          </ac:spMkLst>
        </pc:spChg>
        <pc:spChg chg="del">
          <ac:chgData name="Femi Onafalujo" userId="3002c67a8c6d4499" providerId="LiveId" clId="{7E3D0424-44E3-4DCC-9AAF-9E6C564D87EB}" dt="2021-10-03T15:30:46.524" v="40"/>
          <ac:spMkLst>
            <pc:docMk/>
            <pc:sldMk cId="3841210232" sldId="817"/>
            <ac:spMk id="3" creationId="{EDCD3255-DCAB-450F-8AF3-86AF9214571D}"/>
          </ac:spMkLst>
        </pc:spChg>
        <pc:spChg chg="mod ord">
          <ac:chgData name="Femi Onafalujo" userId="3002c67a8c6d4499" providerId="LiveId" clId="{7E3D0424-44E3-4DCC-9AAF-9E6C564D87EB}" dt="2021-10-03T15:30:49.515" v="41" actId="26606"/>
          <ac:spMkLst>
            <pc:docMk/>
            <pc:sldMk cId="3841210232" sldId="817"/>
            <ac:spMk id="4" creationId="{A5160CBA-0348-4E0B-8515-D43719CBCF77}"/>
          </ac:spMkLst>
        </pc:spChg>
        <pc:spChg chg="add">
          <ac:chgData name="Femi Onafalujo" userId="3002c67a8c6d4499" providerId="LiveId" clId="{7E3D0424-44E3-4DCC-9AAF-9E6C564D87EB}" dt="2021-10-03T15:30:49.515" v="41" actId="26606"/>
          <ac:spMkLst>
            <pc:docMk/>
            <pc:sldMk cId="3841210232" sldId="817"/>
            <ac:spMk id="14" creationId="{AEBE9F1A-B38D-446E-83AE-14B17CE77FF2}"/>
          </ac:spMkLst>
        </pc:spChg>
        <pc:spChg chg="add mod">
          <ac:chgData name="Femi Onafalujo" userId="3002c67a8c6d4499" providerId="LiveId" clId="{7E3D0424-44E3-4DCC-9AAF-9E6C564D87EB}" dt="2021-10-03T15:43:23.988" v="623" actId="20577"/>
          <ac:spMkLst>
            <pc:docMk/>
            <pc:sldMk cId="3841210232" sldId="817"/>
            <ac:spMk id="15" creationId="{85232743-3ADE-4B0A-846A-0DEBD15029EE}"/>
          </ac:spMkLst>
        </pc:spChg>
        <pc:spChg chg="add">
          <ac:chgData name="Femi Onafalujo" userId="3002c67a8c6d4499" providerId="LiveId" clId="{7E3D0424-44E3-4DCC-9AAF-9E6C564D87EB}" dt="2021-10-03T15:30:49.515" v="41" actId="26606"/>
          <ac:spMkLst>
            <pc:docMk/>
            <pc:sldMk cId="3841210232" sldId="817"/>
            <ac:spMk id="20" creationId="{5E3EB826-A471-488F-9E8A-D65528A3C0CA}"/>
          </ac:spMkLst>
        </pc:spChg>
        <pc:spChg chg="add">
          <ac:chgData name="Femi Onafalujo" userId="3002c67a8c6d4499" providerId="LiveId" clId="{7E3D0424-44E3-4DCC-9AAF-9E6C564D87EB}" dt="2021-10-03T15:30:49.515" v="41" actId="26606"/>
          <ac:spMkLst>
            <pc:docMk/>
            <pc:sldMk cId="3841210232" sldId="817"/>
            <ac:spMk id="22" creationId="{DFB3CEA1-88D9-42FB-88ED-1E9807FE6596}"/>
          </ac:spMkLst>
        </pc:spChg>
        <pc:spChg chg="add">
          <ac:chgData name="Femi Onafalujo" userId="3002c67a8c6d4499" providerId="LiveId" clId="{7E3D0424-44E3-4DCC-9AAF-9E6C564D87EB}" dt="2021-10-03T15:30:49.515" v="41" actId="26606"/>
          <ac:spMkLst>
            <pc:docMk/>
            <pc:sldMk cId="3841210232" sldId="817"/>
            <ac:spMk id="24" creationId="{9A6C928E-4252-4F33-8C34-E50A12A3170B}"/>
          </ac:spMkLst>
        </pc:spChg>
        <pc:picChg chg="add mod">
          <ac:chgData name="Femi Onafalujo" userId="3002c67a8c6d4499" providerId="LiveId" clId="{7E3D0424-44E3-4DCC-9AAF-9E6C564D87EB}" dt="2021-10-03T15:30:49.515" v="41" actId="26606"/>
          <ac:picMkLst>
            <pc:docMk/>
            <pc:sldMk cId="3841210232" sldId="817"/>
            <ac:picMk id="5" creationId="{D237191E-20BF-4A5D-85F6-9DE52D8322E9}"/>
          </ac:picMkLst>
        </pc:picChg>
        <pc:picChg chg="add">
          <ac:chgData name="Femi Onafalujo" userId="3002c67a8c6d4499" providerId="LiveId" clId="{7E3D0424-44E3-4DCC-9AAF-9E6C564D87EB}" dt="2021-10-03T15:30:49.515" v="41" actId="26606"/>
          <ac:picMkLst>
            <pc:docMk/>
            <pc:sldMk cId="3841210232" sldId="817"/>
            <ac:picMk id="10" creationId="{C9ECDD5C-152A-4CC7-8333-0F367B3A62EA}"/>
          </ac:picMkLst>
        </pc:picChg>
        <pc:picChg chg="add">
          <ac:chgData name="Femi Onafalujo" userId="3002c67a8c6d4499" providerId="LiveId" clId="{7E3D0424-44E3-4DCC-9AAF-9E6C564D87EB}" dt="2021-10-03T15:30:49.515" v="41" actId="26606"/>
          <ac:picMkLst>
            <pc:docMk/>
            <pc:sldMk cId="3841210232" sldId="817"/>
            <ac:picMk id="12" creationId="{7F5C92A3-369B-43F3-BDCE-E560B1B0EC89}"/>
          </ac:picMkLst>
        </pc:picChg>
        <pc:picChg chg="add">
          <ac:chgData name="Femi Onafalujo" userId="3002c67a8c6d4499" providerId="LiveId" clId="{7E3D0424-44E3-4DCC-9AAF-9E6C564D87EB}" dt="2021-10-03T15:30:49.515" v="41" actId="26606"/>
          <ac:picMkLst>
            <pc:docMk/>
            <pc:sldMk cId="3841210232" sldId="817"/>
            <ac:picMk id="16" creationId="{915B5014-A7EC-4BA6-9C83-8840CF81DB28}"/>
          </ac:picMkLst>
        </pc:picChg>
        <pc:picChg chg="add">
          <ac:chgData name="Femi Onafalujo" userId="3002c67a8c6d4499" providerId="LiveId" clId="{7E3D0424-44E3-4DCC-9AAF-9E6C564D87EB}" dt="2021-10-03T15:30:49.515" v="41" actId="26606"/>
          <ac:picMkLst>
            <pc:docMk/>
            <pc:sldMk cId="3841210232" sldId="817"/>
            <ac:picMk id="18" creationId="{022C43AB-86D7-420D-8AD7-DC0A15FDD0AF}"/>
          </ac:picMkLst>
        </pc:picChg>
      </pc:sldChg>
      <pc:sldChg chg="addSp delSp modSp new mod setBg">
        <pc:chgData name="Femi Onafalujo" userId="3002c67a8c6d4499" providerId="LiveId" clId="{7E3D0424-44E3-4DCC-9AAF-9E6C564D87EB}" dt="2021-10-03T15:43:33.465" v="632" actId="20577"/>
        <pc:sldMkLst>
          <pc:docMk/>
          <pc:sldMk cId="3901346217" sldId="818"/>
        </pc:sldMkLst>
        <pc:spChg chg="del">
          <ac:chgData name="Femi Onafalujo" userId="3002c67a8c6d4499" providerId="LiveId" clId="{7E3D0424-44E3-4DCC-9AAF-9E6C564D87EB}" dt="2021-10-03T15:31:04.631" v="44" actId="26606"/>
          <ac:spMkLst>
            <pc:docMk/>
            <pc:sldMk cId="3901346217" sldId="818"/>
            <ac:spMk id="2" creationId="{6936CFFC-5BB9-481E-9980-2A112F666DCD}"/>
          </ac:spMkLst>
        </pc:spChg>
        <pc:spChg chg="del">
          <ac:chgData name="Femi Onafalujo" userId="3002c67a8c6d4499" providerId="LiveId" clId="{7E3D0424-44E3-4DCC-9AAF-9E6C564D87EB}" dt="2021-10-03T15:31:02.713" v="43"/>
          <ac:spMkLst>
            <pc:docMk/>
            <pc:sldMk cId="3901346217" sldId="818"/>
            <ac:spMk id="3" creationId="{DAF23663-0EA5-47B4-8B58-8AD301593B32}"/>
          </ac:spMkLst>
        </pc:spChg>
        <pc:spChg chg="mod ord">
          <ac:chgData name="Femi Onafalujo" userId="3002c67a8c6d4499" providerId="LiveId" clId="{7E3D0424-44E3-4DCC-9AAF-9E6C564D87EB}" dt="2021-10-03T15:31:04.631" v="44" actId="26606"/>
          <ac:spMkLst>
            <pc:docMk/>
            <pc:sldMk cId="3901346217" sldId="818"/>
            <ac:spMk id="4" creationId="{DFB485E3-C405-40D0-A002-5E7F2FCDF601}"/>
          </ac:spMkLst>
        </pc:spChg>
        <pc:spChg chg="add">
          <ac:chgData name="Femi Onafalujo" userId="3002c67a8c6d4499" providerId="LiveId" clId="{7E3D0424-44E3-4DCC-9AAF-9E6C564D87EB}" dt="2021-10-03T15:31:04.631" v="44" actId="26606"/>
          <ac:spMkLst>
            <pc:docMk/>
            <pc:sldMk cId="3901346217" sldId="818"/>
            <ac:spMk id="14" creationId="{AEBE9F1A-B38D-446E-83AE-14B17CE77FF2}"/>
          </ac:spMkLst>
        </pc:spChg>
        <pc:spChg chg="add mod">
          <ac:chgData name="Femi Onafalujo" userId="3002c67a8c6d4499" providerId="LiveId" clId="{7E3D0424-44E3-4DCC-9AAF-9E6C564D87EB}" dt="2021-10-03T15:43:33.465" v="632" actId="20577"/>
          <ac:spMkLst>
            <pc:docMk/>
            <pc:sldMk cId="3901346217" sldId="818"/>
            <ac:spMk id="15" creationId="{ADD54810-5164-40AB-9745-A9146D7C42E8}"/>
          </ac:spMkLst>
        </pc:spChg>
        <pc:spChg chg="add">
          <ac:chgData name="Femi Onafalujo" userId="3002c67a8c6d4499" providerId="LiveId" clId="{7E3D0424-44E3-4DCC-9AAF-9E6C564D87EB}" dt="2021-10-03T15:31:04.631" v="44" actId="26606"/>
          <ac:spMkLst>
            <pc:docMk/>
            <pc:sldMk cId="3901346217" sldId="818"/>
            <ac:spMk id="20" creationId="{5E3EB826-A471-488F-9E8A-D65528A3C0CA}"/>
          </ac:spMkLst>
        </pc:spChg>
        <pc:spChg chg="add">
          <ac:chgData name="Femi Onafalujo" userId="3002c67a8c6d4499" providerId="LiveId" clId="{7E3D0424-44E3-4DCC-9AAF-9E6C564D87EB}" dt="2021-10-03T15:31:04.631" v="44" actId="26606"/>
          <ac:spMkLst>
            <pc:docMk/>
            <pc:sldMk cId="3901346217" sldId="818"/>
            <ac:spMk id="22" creationId="{DFB3CEA1-88D9-42FB-88ED-1E9807FE6596}"/>
          </ac:spMkLst>
        </pc:spChg>
        <pc:spChg chg="add">
          <ac:chgData name="Femi Onafalujo" userId="3002c67a8c6d4499" providerId="LiveId" clId="{7E3D0424-44E3-4DCC-9AAF-9E6C564D87EB}" dt="2021-10-03T15:31:04.631" v="44" actId="26606"/>
          <ac:spMkLst>
            <pc:docMk/>
            <pc:sldMk cId="3901346217" sldId="818"/>
            <ac:spMk id="24" creationId="{9A6C928E-4252-4F33-8C34-E50A12A3170B}"/>
          </ac:spMkLst>
        </pc:spChg>
        <pc:picChg chg="add mod">
          <ac:chgData name="Femi Onafalujo" userId="3002c67a8c6d4499" providerId="LiveId" clId="{7E3D0424-44E3-4DCC-9AAF-9E6C564D87EB}" dt="2021-10-03T15:31:04.631" v="44" actId="26606"/>
          <ac:picMkLst>
            <pc:docMk/>
            <pc:sldMk cId="3901346217" sldId="818"/>
            <ac:picMk id="5" creationId="{7D7F0007-210B-4FA2-8BB6-DD95D34675CB}"/>
          </ac:picMkLst>
        </pc:picChg>
        <pc:picChg chg="add">
          <ac:chgData name="Femi Onafalujo" userId="3002c67a8c6d4499" providerId="LiveId" clId="{7E3D0424-44E3-4DCC-9AAF-9E6C564D87EB}" dt="2021-10-03T15:31:04.631" v="44" actId="26606"/>
          <ac:picMkLst>
            <pc:docMk/>
            <pc:sldMk cId="3901346217" sldId="818"/>
            <ac:picMk id="10" creationId="{C9ECDD5C-152A-4CC7-8333-0F367B3A62EA}"/>
          </ac:picMkLst>
        </pc:picChg>
        <pc:picChg chg="add">
          <ac:chgData name="Femi Onafalujo" userId="3002c67a8c6d4499" providerId="LiveId" clId="{7E3D0424-44E3-4DCC-9AAF-9E6C564D87EB}" dt="2021-10-03T15:31:04.631" v="44" actId="26606"/>
          <ac:picMkLst>
            <pc:docMk/>
            <pc:sldMk cId="3901346217" sldId="818"/>
            <ac:picMk id="12" creationId="{7F5C92A3-369B-43F3-BDCE-E560B1B0EC89}"/>
          </ac:picMkLst>
        </pc:picChg>
        <pc:picChg chg="add">
          <ac:chgData name="Femi Onafalujo" userId="3002c67a8c6d4499" providerId="LiveId" clId="{7E3D0424-44E3-4DCC-9AAF-9E6C564D87EB}" dt="2021-10-03T15:31:04.631" v="44" actId="26606"/>
          <ac:picMkLst>
            <pc:docMk/>
            <pc:sldMk cId="3901346217" sldId="818"/>
            <ac:picMk id="16" creationId="{915B5014-A7EC-4BA6-9C83-8840CF81DB28}"/>
          </ac:picMkLst>
        </pc:picChg>
        <pc:picChg chg="add">
          <ac:chgData name="Femi Onafalujo" userId="3002c67a8c6d4499" providerId="LiveId" clId="{7E3D0424-44E3-4DCC-9AAF-9E6C564D87EB}" dt="2021-10-03T15:31:04.631" v="44" actId="26606"/>
          <ac:picMkLst>
            <pc:docMk/>
            <pc:sldMk cId="3901346217" sldId="818"/>
            <ac:picMk id="18" creationId="{022C43AB-86D7-420D-8AD7-DC0A15FDD0AF}"/>
          </ac:picMkLst>
        </pc:picChg>
      </pc:sldChg>
      <pc:sldChg chg="addSp delSp modSp new mod setBg setClrOvrMap">
        <pc:chgData name="Femi Onafalujo" userId="3002c67a8c6d4499" providerId="LiveId" clId="{7E3D0424-44E3-4DCC-9AAF-9E6C564D87EB}" dt="2021-10-03T15:43:51.504" v="688" actId="20577"/>
        <pc:sldMkLst>
          <pc:docMk/>
          <pc:sldMk cId="2680757069" sldId="819"/>
        </pc:sldMkLst>
        <pc:spChg chg="mod">
          <ac:chgData name="Femi Onafalujo" userId="3002c67a8c6d4499" providerId="LiveId" clId="{7E3D0424-44E3-4DCC-9AAF-9E6C564D87EB}" dt="2021-10-03T15:43:51.504" v="688" actId="20577"/>
          <ac:spMkLst>
            <pc:docMk/>
            <pc:sldMk cId="2680757069" sldId="819"/>
            <ac:spMk id="2" creationId="{63B500AF-3F4B-4D47-8696-9BD1A980BA76}"/>
          </ac:spMkLst>
        </pc:spChg>
        <pc:spChg chg="del">
          <ac:chgData name="Femi Onafalujo" userId="3002c67a8c6d4499" providerId="LiveId" clId="{7E3D0424-44E3-4DCC-9AAF-9E6C564D87EB}" dt="2021-10-03T15:31:20.286" v="46"/>
          <ac:spMkLst>
            <pc:docMk/>
            <pc:sldMk cId="2680757069" sldId="819"/>
            <ac:spMk id="3" creationId="{A1BB8326-5A58-4CEB-83AF-1BF9879E7E29}"/>
          </ac:spMkLst>
        </pc:spChg>
        <pc:spChg chg="mod">
          <ac:chgData name="Femi Onafalujo" userId="3002c67a8c6d4499" providerId="LiveId" clId="{7E3D0424-44E3-4DCC-9AAF-9E6C564D87EB}" dt="2021-10-03T15:33:00.019" v="55" actId="26606"/>
          <ac:spMkLst>
            <pc:docMk/>
            <pc:sldMk cId="2680757069" sldId="819"/>
            <ac:spMk id="4" creationId="{7FF319BE-9BA5-4D38-B095-C81B3D563310}"/>
          </ac:spMkLst>
        </pc:spChg>
        <pc:spChg chg="add del mod">
          <ac:chgData name="Femi Onafalujo" userId="3002c67a8c6d4499" providerId="LiveId" clId="{7E3D0424-44E3-4DCC-9AAF-9E6C564D87EB}" dt="2021-10-03T15:32:40.418" v="54"/>
          <ac:spMkLst>
            <pc:docMk/>
            <pc:sldMk cId="2680757069" sldId="819"/>
            <ac:spMk id="7" creationId="{79494BAD-11A0-4D2E-87AE-43D2164DE11C}"/>
          </ac:spMkLst>
        </pc:spChg>
        <pc:spChg chg="add del">
          <ac:chgData name="Femi Onafalujo" userId="3002c67a8c6d4499" providerId="LiveId" clId="{7E3D0424-44E3-4DCC-9AAF-9E6C564D87EB}" dt="2021-10-03T15:33:06.830" v="57" actId="26606"/>
          <ac:spMkLst>
            <pc:docMk/>
            <pc:sldMk cId="2680757069" sldId="819"/>
            <ac:spMk id="13" creationId="{F747F1B4-B831-4277-8AB0-32767F7EB7BF}"/>
          </ac:spMkLst>
        </pc:spChg>
        <pc:spChg chg="add del">
          <ac:chgData name="Femi Onafalujo" userId="3002c67a8c6d4499" providerId="LiveId" clId="{7E3D0424-44E3-4DCC-9AAF-9E6C564D87EB}" dt="2021-10-03T15:33:06.830" v="57" actId="26606"/>
          <ac:spMkLst>
            <pc:docMk/>
            <pc:sldMk cId="2680757069" sldId="819"/>
            <ac:spMk id="15" creationId="{D80CFA21-AB7C-4BEB-9BFF-05764FBBF3C6}"/>
          </ac:spMkLst>
        </pc:spChg>
        <pc:spChg chg="add del">
          <ac:chgData name="Femi Onafalujo" userId="3002c67a8c6d4499" providerId="LiveId" clId="{7E3D0424-44E3-4DCC-9AAF-9E6C564D87EB}" dt="2021-10-03T15:33:06.830" v="57" actId="26606"/>
          <ac:spMkLst>
            <pc:docMk/>
            <pc:sldMk cId="2680757069" sldId="819"/>
            <ac:spMk id="17" creationId="{12F7E335-851A-4CAE-B09F-E657819D4600}"/>
          </ac:spMkLst>
        </pc:spChg>
        <pc:spChg chg="add del">
          <ac:chgData name="Femi Onafalujo" userId="3002c67a8c6d4499" providerId="LiveId" clId="{7E3D0424-44E3-4DCC-9AAF-9E6C564D87EB}" dt="2021-10-03T15:33:06.830" v="57" actId="26606"/>
          <ac:spMkLst>
            <pc:docMk/>
            <pc:sldMk cId="2680757069" sldId="819"/>
            <ac:spMk id="19" creationId="{10B541F0-7F6E-402E-84D8-CF96EACA5FBC}"/>
          </ac:spMkLst>
        </pc:spChg>
        <pc:spChg chg="add">
          <ac:chgData name="Femi Onafalujo" userId="3002c67a8c6d4499" providerId="LiveId" clId="{7E3D0424-44E3-4DCC-9AAF-9E6C564D87EB}" dt="2021-10-03T15:33:06.830" v="57" actId="26606"/>
          <ac:spMkLst>
            <pc:docMk/>
            <pc:sldMk cId="2680757069" sldId="819"/>
            <ac:spMk id="24" creationId="{F747F1B4-B831-4277-8AB0-32767F7EB7BF}"/>
          </ac:spMkLst>
        </pc:spChg>
        <pc:spChg chg="add">
          <ac:chgData name="Femi Onafalujo" userId="3002c67a8c6d4499" providerId="LiveId" clId="{7E3D0424-44E3-4DCC-9AAF-9E6C564D87EB}" dt="2021-10-03T15:33:06.830" v="57" actId="26606"/>
          <ac:spMkLst>
            <pc:docMk/>
            <pc:sldMk cId="2680757069" sldId="819"/>
            <ac:spMk id="26" creationId="{D80CFA21-AB7C-4BEB-9BFF-05764FBBF3C6}"/>
          </ac:spMkLst>
        </pc:spChg>
        <pc:spChg chg="add">
          <ac:chgData name="Femi Onafalujo" userId="3002c67a8c6d4499" providerId="LiveId" clId="{7E3D0424-44E3-4DCC-9AAF-9E6C564D87EB}" dt="2021-10-03T15:33:06.830" v="57" actId="26606"/>
          <ac:spMkLst>
            <pc:docMk/>
            <pc:sldMk cId="2680757069" sldId="819"/>
            <ac:spMk id="28" creationId="{12F7E335-851A-4CAE-B09F-E657819D4600}"/>
          </ac:spMkLst>
        </pc:spChg>
        <pc:spChg chg="add">
          <ac:chgData name="Femi Onafalujo" userId="3002c67a8c6d4499" providerId="LiveId" clId="{7E3D0424-44E3-4DCC-9AAF-9E6C564D87EB}" dt="2021-10-03T15:33:06.830" v="57" actId="26606"/>
          <ac:spMkLst>
            <pc:docMk/>
            <pc:sldMk cId="2680757069" sldId="819"/>
            <ac:spMk id="30" creationId="{10B541F0-7F6E-402E-84D8-CF96EACA5FBC}"/>
          </ac:spMkLst>
        </pc:spChg>
        <pc:graphicFrameChg chg="add del mod">
          <ac:chgData name="Femi Onafalujo" userId="3002c67a8c6d4499" providerId="LiveId" clId="{7E3D0424-44E3-4DCC-9AAF-9E6C564D87EB}" dt="2021-10-03T15:32:24.402" v="53" actId="478"/>
          <ac:graphicFrameMkLst>
            <pc:docMk/>
            <pc:sldMk cId="2680757069" sldId="819"/>
            <ac:graphicFrameMk id="5" creationId="{33A780CA-2AAF-4844-8A49-3CD00872550B}"/>
          </ac:graphicFrameMkLst>
        </pc:graphicFrameChg>
        <pc:graphicFrameChg chg="add mod modGraphic">
          <ac:chgData name="Femi Onafalujo" userId="3002c67a8c6d4499" providerId="LiveId" clId="{7E3D0424-44E3-4DCC-9AAF-9E6C564D87EB}" dt="2021-10-03T15:33:06.830" v="57" actId="26606"/>
          <ac:graphicFrameMkLst>
            <pc:docMk/>
            <pc:sldMk cId="2680757069" sldId="819"/>
            <ac:graphicFrameMk id="8" creationId="{98695BE5-B764-4EB9-9EBB-44FFC84AB4F2}"/>
          </ac:graphicFrameMkLst>
        </pc:graphicFrameChg>
      </pc:sldChg>
      <pc:sldChg chg="addSp delSp modSp new mod setBg">
        <pc:chgData name="Femi Onafalujo" userId="3002c67a8c6d4499" providerId="LiveId" clId="{7E3D0424-44E3-4DCC-9AAF-9E6C564D87EB}" dt="2021-10-03T15:44:29.948" v="758" actId="20577"/>
        <pc:sldMkLst>
          <pc:docMk/>
          <pc:sldMk cId="402281652" sldId="820"/>
        </pc:sldMkLst>
        <pc:spChg chg="del">
          <ac:chgData name="Femi Onafalujo" userId="3002c67a8c6d4499" providerId="LiveId" clId="{7E3D0424-44E3-4DCC-9AAF-9E6C564D87EB}" dt="2021-10-03T15:33:25.777" v="60" actId="26606"/>
          <ac:spMkLst>
            <pc:docMk/>
            <pc:sldMk cId="402281652" sldId="820"/>
            <ac:spMk id="2" creationId="{46ABF913-E028-4275-A8BB-220BD807148F}"/>
          </ac:spMkLst>
        </pc:spChg>
        <pc:spChg chg="del">
          <ac:chgData name="Femi Onafalujo" userId="3002c67a8c6d4499" providerId="LiveId" clId="{7E3D0424-44E3-4DCC-9AAF-9E6C564D87EB}" dt="2021-10-03T15:33:23.819" v="59"/>
          <ac:spMkLst>
            <pc:docMk/>
            <pc:sldMk cId="402281652" sldId="820"/>
            <ac:spMk id="3" creationId="{CEBAEAC0-2642-4A5F-9542-80F92363A001}"/>
          </ac:spMkLst>
        </pc:spChg>
        <pc:spChg chg="mod ord">
          <ac:chgData name="Femi Onafalujo" userId="3002c67a8c6d4499" providerId="LiveId" clId="{7E3D0424-44E3-4DCC-9AAF-9E6C564D87EB}" dt="2021-10-03T15:33:25.777" v="60" actId="26606"/>
          <ac:spMkLst>
            <pc:docMk/>
            <pc:sldMk cId="402281652" sldId="820"/>
            <ac:spMk id="4" creationId="{61F30A4C-0221-4B00-A4AA-F0F71467CFA7}"/>
          </ac:spMkLst>
        </pc:spChg>
        <pc:spChg chg="add">
          <ac:chgData name="Femi Onafalujo" userId="3002c67a8c6d4499" providerId="LiveId" clId="{7E3D0424-44E3-4DCC-9AAF-9E6C564D87EB}" dt="2021-10-03T15:33:25.777" v="60" actId="26606"/>
          <ac:spMkLst>
            <pc:docMk/>
            <pc:sldMk cId="402281652" sldId="820"/>
            <ac:spMk id="14" creationId="{AEBE9F1A-B38D-446E-83AE-14B17CE77FF2}"/>
          </ac:spMkLst>
        </pc:spChg>
        <pc:spChg chg="add mod">
          <ac:chgData name="Femi Onafalujo" userId="3002c67a8c6d4499" providerId="LiveId" clId="{7E3D0424-44E3-4DCC-9AAF-9E6C564D87EB}" dt="2021-10-03T15:44:29.948" v="758" actId="20577"/>
          <ac:spMkLst>
            <pc:docMk/>
            <pc:sldMk cId="402281652" sldId="820"/>
            <ac:spMk id="15" creationId="{CC7B4377-C23B-4EC8-9EF4-759A6D5D74E6}"/>
          </ac:spMkLst>
        </pc:spChg>
        <pc:spChg chg="add">
          <ac:chgData name="Femi Onafalujo" userId="3002c67a8c6d4499" providerId="LiveId" clId="{7E3D0424-44E3-4DCC-9AAF-9E6C564D87EB}" dt="2021-10-03T15:33:25.777" v="60" actId="26606"/>
          <ac:spMkLst>
            <pc:docMk/>
            <pc:sldMk cId="402281652" sldId="820"/>
            <ac:spMk id="20" creationId="{5E3EB826-A471-488F-9E8A-D65528A3C0CA}"/>
          </ac:spMkLst>
        </pc:spChg>
        <pc:spChg chg="add">
          <ac:chgData name="Femi Onafalujo" userId="3002c67a8c6d4499" providerId="LiveId" clId="{7E3D0424-44E3-4DCC-9AAF-9E6C564D87EB}" dt="2021-10-03T15:33:25.777" v="60" actId="26606"/>
          <ac:spMkLst>
            <pc:docMk/>
            <pc:sldMk cId="402281652" sldId="820"/>
            <ac:spMk id="22" creationId="{DFB3CEA1-88D9-42FB-88ED-1E9807FE6596}"/>
          </ac:spMkLst>
        </pc:spChg>
        <pc:spChg chg="add">
          <ac:chgData name="Femi Onafalujo" userId="3002c67a8c6d4499" providerId="LiveId" clId="{7E3D0424-44E3-4DCC-9AAF-9E6C564D87EB}" dt="2021-10-03T15:33:25.777" v="60" actId="26606"/>
          <ac:spMkLst>
            <pc:docMk/>
            <pc:sldMk cId="402281652" sldId="820"/>
            <ac:spMk id="24" creationId="{9A6C928E-4252-4F33-8C34-E50A12A3170B}"/>
          </ac:spMkLst>
        </pc:spChg>
        <pc:picChg chg="add mod">
          <ac:chgData name="Femi Onafalujo" userId="3002c67a8c6d4499" providerId="LiveId" clId="{7E3D0424-44E3-4DCC-9AAF-9E6C564D87EB}" dt="2021-10-03T15:33:25.777" v="60" actId="26606"/>
          <ac:picMkLst>
            <pc:docMk/>
            <pc:sldMk cId="402281652" sldId="820"/>
            <ac:picMk id="5" creationId="{EA45DFD3-2C08-4CCA-8E9D-812C552A2178}"/>
          </ac:picMkLst>
        </pc:picChg>
        <pc:picChg chg="add">
          <ac:chgData name="Femi Onafalujo" userId="3002c67a8c6d4499" providerId="LiveId" clId="{7E3D0424-44E3-4DCC-9AAF-9E6C564D87EB}" dt="2021-10-03T15:33:25.777" v="60" actId="26606"/>
          <ac:picMkLst>
            <pc:docMk/>
            <pc:sldMk cId="402281652" sldId="820"/>
            <ac:picMk id="10" creationId="{C9ECDD5C-152A-4CC7-8333-0F367B3A62EA}"/>
          </ac:picMkLst>
        </pc:picChg>
        <pc:picChg chg="add">
          <ac:chgData name="Femi Onafalujo" userId="3002c67a8c6d4499" providerId="LiveId" clId="{7E3D0424-44E3-4DCC-9AAF-9E6C564D87EB}" dt="2021-10-03T15:33:25.777" v="60" actId="26606"/>
          <ac:picMkLst>
            <pc:docMk/>
            <pc:sldMk cId="402281652" sldId="820"/>
            <ac:picMk id="12" creationId="{7F5C92A3-369B-43F3-BDCE-E560B1B0EC89}"/>
          </ac:picMkLst>
        </pc:picChg>
        <pc:picChg chg="add">
          <ac:chgData name="Femi Onafalujo" userId="3002c67a8c6d4499" providerId="LiveId" clId="{7E3D0424-44E3-4DCC-9AAF-9E6C564D87EB}" dt="2021-10-03T15:33:25.777" v="60" actId="26606"/>
          <ac:picMkLst>
            <pc:docMk/>
            <pc:sldMk cId="402281652" sldId="820"/>
            <ac:picMk id="16" creationId="{915B5014-A7EC-4BA6-9C83-8840CF81DB28}"/>
          </ac:picMkLst>
        </pc:picChg>
        <pc:picChg chg="add">
          <ac:chgData name="Femi Onafalujo" userId="3002c67a8c6d4499" providerId="LiveId" clId="{7E3D0424-44E3-4DCC-9AAF-9E6C564D87EB}" dt="2021-10-03T15:33:25.777" v="60" actId="26606"/>
          <ac:picMkLst>
            <pc:docMk/>
            <pc:sldMk cId="402281652" sldId="820"/>
            <ac:picMk id="18" creationId="{022C43AB-86D7-420D-8AD7-DC0A15FDD0AF}"/>
          </ac:picMkLst>
        </pc:picChg>
      </pc:sldChg>
      <pc:sldChg chg="delSp add del setBg delDesignElem">
        <pc:chgData name="Femi Onafalujo" userId="3002c67a8c6d4499" providerId="LiveId" clId="{7E3D0424-44E3-4DCC-9AAF-9E6C564D87EB}" dt="2021-10-03T15:32:14.115" v="52" actId="47"/>
        <pc:sldMkLst>
          <pc:docMk/>
          <pc:sldMk cId="4071522922" sldId="820"/>
        </pc:sldMkLst>
        <pc:spChg chg="del">
          <ac:chgData name="Femi Onafalujo" userId="3002c67a8c6d4499" providerId="LiveId" clId="{7E3D0424-44E3-4DCC-9AAF-9E6C564D87EB}" dt="2021-10-03T15:31:49.517" v="48"/>
          <ac:spMkLst>
            <pc:docMk/>
            <pc:sldMk cId="4071522922" sldId="820"/>
            <ac:spMk id="10" creationId="{F747F1B4-B831-4277-8AB0-32767F7EB7BF}"/>
          </ac:spMkLst>
        </pc:spChg>
        <pc:spChg chg="del">
          <ac:chgData name="Femi Onafalujo" userId="3002c67a8c6d4499" providerId="LiveId" clId="{7E3D0424-44E3-4DCC-9AAF-9E6C564D87EB}" dt="2021-10-03T15:31:49.517" v="48"/>
          <ac:spMkLst>
            <pc:docMk/>
            <pc:sldMk cId="4071522922" sldId="820"/>
            <ac:spMk id="12" creationId="{D80CFA21-AB7C-4BEB-9BFF-05764FBBF3C6}"/>
          </ac:spMkLst>
        </pc:spChg>
        <pc:spChg chg="del">
          <ac:chgData name="Femi Onafalujo" userId="3002c67a8c6d4499" providerId="LiveId" clId="{7E3D0424-44E3-4DCC-9AAF-9E6C564D87EB}" dt="2021-10-03T15:31:49.517" v="48"/>
          <ac:spMkLst>
            <pc:docMk/>
            <pc:sldMk cId="4071522922" sldId="820"/>
            <ac:spMk id="14" creationId="{12F7E335-851A-4CAE-B09F-E657819D4600}"/>
          </ac:spMkLst>
        </pc:spChg>
        <pc:spChg chg="del">
          <ac:chgData name="Femi Onafalujo" userId="3002c67a8c6d4499" providerId="LiveId" clId="{7E3D0424-44E3-4DCC-9AAF-9E6C564D87EB}" dt="2021-10-03T15:31:49.517" v="48"/>
          <ac:spMkLst>
            <pc:docMk/>
            <pc:sldMk cId="4071522922" sldId="820"/>
            <ac:spMk id="16" creationId="{10B541F0-7F6E-402E-84D8-CF96EACA5FBC}"/>
          </ac:spMkLst>
        </pc:spChg>
      </pc:sldChg>
      <pc:sldChg chg="addSp delSp modSp new mod setBg setClrOvrMap">
        <pc:chgData name="Femi Onafalujo" userId="3002c67a8c6d4499" providerId="LiveId" clId="{7E3D0424-44E3-4DCC-9AAF-9E6C564D87EB}" dt="2021-10-03T15:45:01.536" v="812" actId="122"/>
        <pc:sldMkLst>
          <pc:docMk/>
          <pc:sldMk cId="1691536628" sldId="821"/>
        </pc:sldMkLst>
        <pc:spChg chg="mod">
          <ac:chgData name="Femi Onafalujo" userId="3002c67a8c6d4499" providerId="LiveId" clId="{7E3D0424-44E3-4DCC-9AAF-9E6C564D87EB}" dt="2021-10-03T15:45:01.536" v="812" actId="122"/>
          <ac:spMkLst>
            <pc:docMk/>
            <pc:sldMk cId="1691536628" sldId="821"/>
            <ac:spMk id="2" creationId="{CD8DE1DC-F1DD-4EB9-A35E-9694E7022AE5}"/>
          </ac:spMkLst>
        </pc:spChg>
        <pc:spChg chg="del">
          <ac:chgData name="Femi Onafalujo" userId="3002c67a8c6d4499" providerId="LiveId" clId="{7E3D0424-44E3-4DCC-9AAF-9E6C564D87EB}" dt="2021-10-03T15:33:56.810" v="62"/>
          <ac:spMkLst>
            <pc:docMk/>
            <pc:sldMk cId="1691536628" sldId="821"/>
            <ac:spMk id="3" creationId="{A998C28C-0B8D-443B-A4C3-54C5DF80522D}"/>
          </ac:spMkLst>
        </pc:spChg>
        <pc:spChg chg="mod">
          <ac:chgData name="Femi Onafalujo" userId="3002c67a8c6d4499" providerId="LiveId" clId="{7E3D0424-44E3-4DCC-9AAF-9E6C564D87EB}" dt="2021-10-03T15:33:59.475" v="63" actId="26606"/>
          <ac:spMkLst>
            <pc:docMk/>
            <pc:sldMk cId="1691536628" sldId="821"/>
            <ac:spMk id="4" creationId="{D6A6F393-C112-462D-9A61-36B1CF524B34}"/>
          </ac:spMkLst>
        </pc:spChg>
        <pc:spChg chg="add">
          <ac:chgData name="Femi Onafalujo" userId="3002c67a8c6d4499" providerId="LiveId" clId="{7E3D0424-44E3-4DCC-9AAF-9E6C564D87EB}" dt="2021-10-03T15:33:59.475" v="63" actId="26606"/>
          <ac:spMkLst>
            <pc:docMk/>
            <pc:sldMk cId="1691536628" sldId="821"/>
            <ac:spMk id="10" creationId="{F747F1B4-B831-4277-8AB0-32767F7EB7BF}"/>
          </ac:spMkLst>
        </pc:spChg>
        <pc:spChg chg="add">
          <ac:chgData name="Femi Onafalujo" userId="3002c67a8c6d4499" providerId="LiveId" clId="{7E3D0424-44E3-4DCC-9AAF-9E6C564D87EB}" dt="2021-10-03T15:33:59.475" v="63" actId="26606"/>
          <ac:spMkLst>
            <pc:docMk/>
            <pc:sldMk cId="1691536628" sldId="821"/>
            <ac:spMk id="12" creationId="{D80CFA21-AB7C-4BEB-9BFF-05764FBBF3C6}"/>
          </ac:spMkLst>
        </pc:spChg>
        <pc:spChg chg="add">
          <ac:chgData name="Femi Onafalujo" userId="3002c67a8c6d4499" providerId="LiveId" clId="{7E3D0424-44E3-4DCC-9AAF-9E6C564D87EB}" dt="2021-10-03T15:33:59.475" v="63" actId="26606"/>
          <ac:spMkLst>
            <pc:docMk/>
            <pc:sldMk cId="1691536628" sldId="821"/>
            <ac:spMk id="14" creationId="{12F7E335-851A-4CAE-B09F-E657819D4600}"/>
          </ac:spMkLst>
        </pc:spChg>
        <pc:spChg chg="add">
          <ac:chgData name="Femi Onafalujo" userId="3002c67a8c6d4499" providerId="LiveId" clId="{7E3D0424-44E3-4DCC-9AAF-9E6C564D87EB}" dt="2021-10-03T15:33:59.475" v="63" actId="26606"/>
          <ac:spMkLst>
            <pc:docMk/>
            <pc:sldMk cId="1691536628" sldId="821"/>
            <ac:spMk id="16" creationId="{10B541F0-7F6E-402E-84D8-CF96EACA5FBC}"/>
          </ac:spMkLst>
        </pc:spChg>
        <pc:graphicFrameChg chg="add mod ord modGraphic">
          <ac:chgData name="Femi Onafalujo" userId="3002c67a8c6d4499" providerId="LiveId" clId="{7E3D0424-44E3-4DCC-9AAF-9E6C564D87EB}" dt="2021-10-03T15:33:59.475" v="63" actId="26606"/>
          <ac:graphicFrameMkLst>
            <pc:docMk/>
            <pc:sldMk cId="1691536628" sldId="821"/>
            <ac:graphicFrameMk id="5" creationId="{7DFBE05D-2DBC-4A49-B483-6919FAEC1E8F}"/>
          </ac:graphicFrameMkLst>
        </pc:graphicFrameChg>
      </pc:sldChg>
      <pc:sldChg chg="delSp add del setBg delDesignElem">
        <pc:chgData name="Femi Onafalujo" userId="3002c67a8c6d4499" providerId="LiveId" clId="{7E3D0424-44E3-4DCC-9AAF-9E6C564D87EB}" dt="2021-10-03T15:32:11.175" v="51" actId="47"/>
        <pc:sldMkLst>
          <pc:docMk/>
          <pc:sldMk cId="2125393428" sldId="821"/>
        </pc:sldMkLst>
        <pc:spChg chg="del">
          <ac:chgData name="Femi Onafalujo" userId="3002c67a8c6d4499" providerId="LiveId" clId="{7E3D0424-44E3-4DCC-9AAF-9E6C564D87EB}" dt="2021-10-03T15:32:03.879" v="50"/>
          <ac:spMkLst>
            <pc:docMk/>
            <pc:sldMk cId="2125393428" sldId="821"/>
            <ac:spMk id="10" creationId="{F747F1B4-B831-4277-8AB0-32767F7EB7BF}"/>
          </ac:spMkLst>
        </pc:spChg>
        <pc:spChg chg="del">
          <ac:chgData name="Femi Onafalujo" userId="3002c67a8c6d4499" providerId="LiveId" clId="{7E3D0424-44E3-4DCC-9AAF-9E6C564D87EB}" dt="2021-10-03T15:32:03.879" v="50"/>
          <ac:spMkLst>
            <pc:docMk/>
            <pc:sldMk cId="2125393428" sldId="821"/>
            <ac:spMk id="12" creationId="{D80CFA21-AB7C-4BEB-9BFF-05764FBBF3C6}"/>
          </ac:spMkLst>
        </pc:spChg>
        <pc:spChg chg="del">
          <ac:chgData name="Femi Onafalujo" userId="3002c67a8c6d4499" providerId="LiveId" clId="{7E3D0424-44E3-4DCC-9AAF-9E6C564D87EB}" dt="2021-10-03T15:32:03.879" v="50"/>
          <ac:spMkLst>
            <pc:docMk/>
            <pc:sldMk cId="2125393428" sldId="821"/>
            <ac:spMk id="14" creationId="{12F7E335-851A-4CAE-B09F-E657819D4600}"/>
          </ac:spMkLst>
        </pc:spChg>
        <pc:spChg chg="del">
          <ac:chgData name="Femi Onafalujo" userId="3002c67a8c6d4499" providerId="LiveId" clId="{7E3D0424-44E3-4DCC-9AAF-9E6C564D87EB}" dt="2021-10-03T15:32:03.879" v="50"/>
          <ac:spMkLst>
            <pc:docMk/>
            <pc:sldMk cId="2125393428" sldId="821"/>
            <ac:spMk id="16" creationId="{10B541F0-7F6E-402E-84D8-CF96EACA5FBC}"/>
          </ac:spMkLst>
        </pc:spChg>
      </pc:sldChg>
      <pc:sldChg chg="addSp delSp modSp new mod setBg setClrOvrMap">
        <pc:chgData name="Femi Onafalujo" userId="3002c67a8c6d4499" providerId="LiveId" clId="{7E3D0424-44E3-4DCC-9AAF-9E6C564D87EB}" dt="2021-10-03T15:45:13.257" v="831" actId="20577"/>
        <pc:sldMkLst>
          <pc:docMk/>
          <pc:sldMk cId="7341776" sldId="822"/>
        </pc:sldMkLst>
        <pc:spChg chg="mod">
          <ac:chgData name="Femi Onafalujo" userId="3002c67a8c6d4499" providerId="LiveId" clId="{7E3D0424-44E3-4DCC-9AAF-9E6C564D87EB}" dt="2021-10-03T15:45:13.257" v="831" actId="20577"/>
          <ac:spMkLst>
            <pc:docMk/>
            <pc:sldMk cId="7341776" sldId="822"/>
            <ac:spMk id="2" creationId="{BB2A790C-2A91-4D54-8E04-B0E479F4DC84}"/>
          </ac:spMkLst>
        </pc:spChg>
        <pc:spChg chg="del">
          <ac:chgData name="Femi Onafalujo" userId="3002c67a8c6d4499" providerId="LiveId" clId="{7E3D0424-44E3-4DCC-9AAF-9E6C564D87EB}" dt="2021-10-03T15:34:16.369" v="65"/>
          <ac:spMkLst>
            <pc:docMk/>
            <pc:sldMk cId="7341776" sldId="822"/>
            <ac:spMk id="3" creationId="{D6E5B673-4144-401A-9C50-EEE9CC83DAB8}"/>
          </ac:spMkLst>
        </pc:spChg>
        <pc:spChg chg="mod">
          <ac:chgData name="Femi Onafalujo" userId="3002c67a8c6d4499" providerId="LiveId" clId="{7E3D0424-44E3-4DCC-9AAF-9E6C564D87EB}" dt="2021-10-03T15:34:19.249" v="66" actId="26606"/>
          <ac:spMkLst>
            <pc:docMk/>
            <pc:sldMk cId="7341776" sldId="822"/>
            <ac:spMk id="4" creationId="{46982934-B1F0-462B-BD34-14CFF525CD83}"/>
          </ac:spMkLst>
        </pc:spChg>
        <pc:spChg chg="add">
          <ac:chgData name="Femi Onafalujo" userId="3002c67a8c6d4499" providerId="LiveId" clId="{7E3D0424-44E3-4DCC-9AAF-9E6C564D87EB}" dt="2021-10-03T15:34:19.249" v="66" actId="26606"/>
          <ac:spMkLst>
            <pc:docMk/>
            <pc:sldMk cId="7341776" sldId="822"/>
            <ac:spMk id="10" creationId="{F747F1B4-B831-4277-8AB0-32767F7EB7BF}"/>
          </ac:spMkLst>
        </pc:spChg>
        <pc:spChg chg="add">
          <ac:chgData name="Femi Onafalujo" userId="3002c67a8c6d4499" providerId="LiveId" clId="{7E3D0424-44E3-4DCC-9AAF-9E6C564D87EB}" dt="2021-10-03T15:34:19.249" v="66" actId="26606"/>
          <ac:spMkLst>
            <pc:docMk/>
            <pc:sldMk cId="7341776" sldId="822"/>
            <ac:spMk id="12" creationId="{D80CFA21-AB7C-4BEB-9BFF-05764FBBF3C6}"/>
          </ac:spMkLst>
        </pc:spChg>
        <pc:spChg chg="add">
          <ac:chgData name="Femi Onafalujo" userId="3002c67a8c6d4499" providerId="LiveId" clId="{7E3D0424-44E3-4DCC-9AAF-9E6C564D87EB}" dt="2021-10-03T15:34:19.249" v="66" actId="26606"/>
          <ac:spMkLst>
            <pc:docMk/>
            <pc:sldMk cId="7341776" sldId="822"/>
            <ac:spMk id="14" creationId="{12F7E335-851A-4CAE-B09F-E657819D4600}"/>
          </ac:spMkLst>
        </pc:spChg>
        <pc:spChg chg="add">
          <ac:chgData name="Femi Onafalujo" userId="3002c67a8c6d4499" providerId="LiveId" clId="{7E3D0424-44E3-4DCC-9AAF-9E6C564D87EB}" dt="2021-10-03T15:34:19.249" v="66" actId="26606"/>
          <ac:spMkLst>
            <pc:docMk/>
            <pc:sldMk cId="7341776" sldId="822"/>
            <ac:spMk id="16" creationId="{10B541F0-7F6E-402E-84D8-CF96EACA5FBC}"/>
          </ac:spMkLst>
        </pc:spChg>
        <pc:graphicFrameChg chg="add mod ord modGraphic">
          <ac:chgData name="Femi Onafalujo" userId="3002c67a8c6d4499" providerId="LiveId" clId="{7E3D0424-44E3-4DCC-9AAF-9E6C564D87EB}" dt="2021-10-03T15:34:19.249" v="66" actId="26606"/>
          <ac:graphicFrameMkLst>
            <pc:docMk/>
            <pc:sldMk cId="7341776" sldId="822"/>
            <ac:graphicFrameMk id="5" creationId="{856DA371-E1BE-44B0-A88A-8CE1B8226D77}"/>
          </ac:graphicFrameMkLst>
        </pc:graphicFrameChg>
      </pc:sldChg>
      <pc:sldChg chg="addSp delSp modSp new mod setBg setClrOvrMap">
        <pc:chgData name="Femi Onafalujo" userId="3002c67a8c6d4499" providerId="LiveId" clId="{7E3D0424-44E3-4DCC-9AAF-9E6C564D87EB}" dt="2021-10-03T15:46:36.648" v="962" actId="20577"/>
        <pc:sldMkLst>
          <pc:docMk/>
          <pc:sldMk cId="638758021" sldId="823"/>
        </pc:sldMkLst>
        <pc:spChg chg="mod">
          <ac:chgData name="Femi Onafalujo" userId="3002c67a8c6d4499" providerId="LiveId" clId="{7E3D0424-44E3-4DCC-9AAF-9E6C564D87EB}" dt="2021-10-03T15:46:36.648" v="962" actId="20577"/>
          <ac:spMkLst>
            <pc:docMk/>
            <pc:sldMk cId="638758021" sldId="823"/>
            <ac:spMk id="2" creationId="{C44A8F6A-7C66-452A-9765-E16701A10174}"/>
          </ac:spMkLst>
        </pc:spChg>
        <pc:spChg chg="del">
          <ac:chgData name="Femi Onafalujo" userId="3002c67a8c6d4499" providerId="LiveId" clId="{7E3D0424-44E3-4DCC-9AAF-9E6C564D87EB}" dt="2021-10-03T15:34:37.017" v="68"/>
          <ac:spMkLst>
            <pc:docMk/>
            <pc:sldMk cId="638758021" sldId="823"/>
            <ac:spMk id="3" creationId="{E21610A6-E80E-4B09-9826-EF06475F04D8}"/>
          </ac:spMkLst>
        </pc:spChg>
        <pc:spChg chg="mod">
          <ac:chgData name="Femi Onafalujo" userId="3002c67a8c6d4499" providerId="LiveId" clId="{7E3D0424-44E3-4DCC-9AAF-9E6C564D87EB}" dt="2021-10-03T15:34:52.715" v="69" actId="26606"/>
          <ac:spMkLst>
            <pc:docMk/>
            <pc:sldMk cId="638758021" sldId="823"/>
            <ac:spMk id="4" creationId="{5694C1D9-322D-4E9F-84FA-26B5EE2921EC}"/>
          </ac:spMkLst>
        </pc:spChg>
        <pc:spChg chg="add">
          <ac:chgData name="Femi Onafalujo" userId="3002c67a8c6d4499" providerId="LiveId" clId="{7E3D0424-44E3-4DCC-9AAF-9E6C564D87EB}" dt="2021-10-03T15:34:52.715" v="69" actId="26606"/>
          <ac:spMkLst>
            <pc:docMk/>
            <pc:sldMk cId="638758021" sldId="823"/>
            <ac:spMk id="10" creationId="{F747F1B4-B831-4277-8AB0-32767F7EB7BF}"/>
          </ac:spMkLst>
        </pc:spChg>
        <pc:spChg chg="add mod">
          <ac:chgData name="Femi Onafalujo" userId="3002c67a8c6d4499" providerId="LiveId" clId="{7E3D0424-44E3-4DCC-9AAF-9E6C564D87EB}" dt="2021-10-03T15:46:10.319" v="942" actId="20577"/>
          <ac:spMkLst>
            <pc:docMk/>
            <pc:sldMk cId="638758021" sldId="823"/>
            <ac:spMk id="11" creationId="{FB7E282D-CD0B-45C5-845D-52E043E342EB}"/>
          </ac:spMkLst>
        </pc:spChg>
        <pc:spChg chg="add">
          <ac:chgData name="Femi Onafalujo" userId="3002c67a8c6d4499" providerId="LiveId" clId="{7E3D0424-44E3-4DCC-9AAF-9E6C564D87EB}" dt="2021-10-03T15:34:52.715" v="69" actId="26606"/>
          <ac:spMkLst>
            <pc:docMk/>
            <pc:sldMk cId="638758021" sldId="823"/>
            <ac:spMk id="12" creationId="{D80CFA21-AB7C-4BEB-9BFF-05764FBBF3C6}"/>
          </ac:spMkLst>
        </pc:spChg>
        <pc:spChg chg="add">
          <ac:chgData name="Femi Onafalujo" userId="3002c67a8c6d4499" providerId="LiveId" clId="{7E3D0424-44E3-4DCC-9AAF-9E6C564D87EB}" dt="2021-10-03T15:34:52.715" v="69" actId="26606"/>
          <ac:spMkLst>
            <pc:docMk/>
            <pc:sldMk cId="638758021" sldId="823"/>
            <ac:spMk id="14" creationId="{12F7E335-851A-4CAE-B09F-E657819D4600}"/>
          </ac:spMkLst>
        </pc:spChg>
        <pc:spChg chg="add">
          <ac:chgData name="Femi Onafalujo" userId="3002c67a8c6d4499" providerId="LiveId" clId="{7E3D0424-44E3-4DCC-9AAF-9E6C564D87EB}" dt="2021-10-03T15:34:52.715" v="69" actId="26606"/>
          <ac:spMkLst>
            <pc:docMk/>
            <pc:sldMk cId="638758021" sldId="823"/>
            <ac:spMk id="16" creationId="{10B541F0-7F6E-402E-84D8-CF96EACA5FBC}"/>
          </ac:spMkLst>
        </pc:spChg>
        <pc:graphicFrameChg chg="add mod ord modGraphic">
          <ac:chgData name="Femi Onafalujo" userId="3002c67a8c6d4499" providerId="LiveId" clId="{7E3D0424-44E3-4DCC-9AAF-9E6C564D87EB}" dt="2021-10-03T15:46:30.667" v="946" actId="207"/>
          <ac:graphicFrameMkLst>
            <pc:docMk/>
            <pc:sldMk cId="638758021" sldId="823"/>
            <ac:graphicFrameMk id="5" creationId="{2565FBBA-1622-42FB-A7A4-526D432E7660}"/>
          </ac:graphicFrameMkLst>
        </pc:graphicFrameChg>
      </pc:sldChg>
      <pc:sldChg chg="addSp delSp modSp new mod setBg">
        <pc:chgData name="Femi Onafalujo" userId="3002c67a8c6d4499" providerId="LiveId" clId="{7E3D0424-44E3-4DCC-9AAF-9E6C564D87EB}" dt="2021-10-03T15:50:53.454" v="1324" actId="20577"/>
        <pc:sldMkLst>
          <pc:docMk/>
          <pc:sldMk cId="1718474513" sldId="824"/>
        </pc:sldMkLst>
        <pc:spChg chg="del">
          <ac:chgData name="Femi Onafalujo" userId="3002c67a8c6d4499" providerId="LiveId" clId="{7E3D0424-44E3-4DCC-9AAF-9E6C564D87EB}" dt="2021-10-03T15:49:25.693" v="1180" actId="26606"/>
          <ac:spMkLst>
            <pc:docMk/>
            <pc:sldMk cId="1718474513" sldId="824"/>
            <ac:spMk id="2" creationId="{9411F0B6-00B5-47A4-8767-D1169BC1AE75}"/>
          </ac:spMkLst>
        </pc:spChg>
        <pc:spChg chg="del">
          <ac:chgData name="Femi Onafalujo" userId="3002c67a8c6d4499" providerId="LiveId" clId="{7E3D0424-44E3-4DCC-9AAF-9E6C564D87EB}" dt="2021-10-03T15:49:22.901" v="1179"/>
          <ac:spMkLst>
            <pc:docMk/>
            <pc:sldMk cId="1718474513" sldId="824"/>
            <ac:spMk id="3" creationId="{94A5EE70-C43C-48DD-9BB2-3EFAC5C8E299}"/>
          </ac:spMkLst>
        </pc:spChg>
        <pc:spChg chg="mod ord">
          <ac:chgData name="Femi Onafalujo" userId="3002c67a8c6d4499" providerId="LiveId" clId="{7E3D0424-44E3-4DCC-9AAF-9E6C564D87EB}" dt="2021-10-03T15:49:25.693" v="1180" actId="26606"/>
          <ac:spMkLst>
            <pc:docMk/>
            <pc:sldMk cId="1718474513" sldId="824"/>
            <ac:spMk id="4" creationId="{8EA2045D-6703-43DC-BC8E-1B5C2246F9BD}"/>
          </ac:spMkLst>
        </pc:spChg>
        <pc:spChg chg="add">
          <ac:chgData name="Femi Onafalujo" userId="3002c67a8c6d4499" providerId="LiveId" clId="{7E3D0424-44E3-4DCC-9AAF-9E6C564D87EB}" dt="2021-10-03T15:49:25.693" v="1180" actId="26606"/>
          <ac:spMkLst>
            <pc:docMk/>
            <pc:sldMk cId="1718474513" sldId="824"/>
            <ac:spMk id="14" creationId="{AEBE9F1A-B38D-446E-83AE-14B17CE77FF2}"/>
          </ac:spMkLst>
        </pc:spChg>
        <pc:spChg chg="add mod">
          <ac:chgData name="Femi Onafalujo" userId="3002c67a8c6d4499" providerId="LiveId" clId="{7E3D0424-44E3-4DCC-9AAF-9E6C564D87EB}" dt="2021-10-03T15:50:53.454" v="1324" actId="20577"/>
          <ac:spMkLst>
            <pc:docMk/>
            <pc:sldMk cId="1718474513" sldId="824"/>
            <ac:spMk id="15" creationId="{052740DB-2AA7-4A52-9832-A1993A3825A6}"/>
          </ac:spMkLst>
        </pc:spChg>
        <pc:spChg chg="add">
          <ac:chgData name="Femi Onafalujo" userId="3002c67a8c6d4499" providerId="LiveId" clId="{7E3D0424-44E3-4DCC-9AAF-9E6C564D87EB}" dt="2021-10-03T15:49:25.693" v="1180" actId="26606"/>
          <ac:spMkLst>
            <pc:docMk/>
            <pc:sldMk cId="1718474513" sldId="824"/>
            <ac:spMk id="20" creationId="{5E3EB826-A471-488F-9E8A-D65528A3C0CA}"/>
          </ac:spMkLst>
        </pc:spChg>
        <pc:spChg chg="add">
          <ac:chgData name="Femi Onafalujo" userId="3002c67a8c6d4499" providerId="LiveId" clId="{7E3D0424-44E3-4DCC-9AAF-9E6C564D87EB}" dt="2021-10-03T15:49:25.693" v="1180" actId="26606"/>
          <ac:spMkLst>
            <pc:docMk/>
            <pc:sldMk cId="1718474513" sldId="824"/>
            <ac:spMk id="22" creationId="{DFB3CEA1-88D9-42FB-88ED-1E9807FE6596}"/>
          </ac:spMkLst>
        </pc:spChg>
        <pc:spChg chg="add">
          <ac:chgData name="Femi Onafalujo" userId="3002c67a8c6d4499" providerId="LiveId" clId="{7E3D0424-44E3-4DCC-9AAF-9E6C564D87EB}" dt="2021-10-03T15:49:25.693" v="1180" actId="26606"/>
          <ac:spMkLst>
            <pc:docMk/>
            <pc:sldMk cId="1718474513" sldId="824"/>
            <ac:spMk id="24" creationId="{9A6C928E-4252-4F33-8C34-E50A12A3170B}"/>
          </ac:spMkLst>
        </pc:spChg>
        <pc:picChg chg="add mod">
          <ac:chgData name="Femi Onafalujo" userId="3002c67a8c6d4499" providerId="LiveId" clId="{7E3D0424-44E3-4DCC-9AAF-9E6C564D87EB}" dt="2021-10-03T15:49:25.693" v="1180" actId="26606"/>
          <ac:picMkLst>
            <pc:docMk/>
            <pc:sldMk cId="1718474513" sldId="824"/>
            <ac:picMk id="5" creationId="{DE3E1CC1-9849-4684-9C15-41FA763613B5}"/>
          </ac:picMkLst>
        </pc:picChg>
        <pc:picChg chg="add">
          <ac:chgData name="Femi Onafalujo" userId="3002c67a8c6d4499" providerId="LiveId" clId="{7E3D0424-44E3-4DCC-9AAF-9E6C564D87EB}" dt="2021-10-03T15:49:25.693" v="1180" actId="26606"/>
          <ac:picMkLst>
            <pc:docMk/>
            <pc:sldMk cId="1718474513" sldId="824"/>
            <ac:picMk id="10" creationId="{C9ECDD5C-152A-4CC7-8333-0F367B3A62EA}"/>
          </ac:picMkLst>
        </pc:picChg>
        <pc:picChg chg="add">
          <ac:chgData name="Femi Onafalujo" userId="3002c67a8c6d4499" providerId="LiveId" clId="{7E3D0424-44E3-4DCC-9AAF-9E6C564D87EB}" dt="2021-10-03T15:49:25.693" v="1180" actId="26606"/>
          <ac:picMkLst>
            <pc:docMk/>
            <pc:sldMk cId="1718474513" sldId="824"/>
            <ac:picMk id="12" creationId="{7F5C92A3-369B-43F3-BDCE-E560B1B0EC89}"/>
          </ac:picMkLst>
        </pc:picChg>
        <pc:picChg chg="add">
          <ac:chgData name="Femi Onafalujo" userId="3002c67a8c6d4499" providerId="LiveId" clId="{7E3D0424-44E3-4DCC-9AAF-9E6C564D87EB}" dt="2021-10-03T15:49:25.693" v="1180" actId="26606"/>
          <ac:picMkLst>
            <pc:docMk/>
            <pc:sldMk cId="1718474513" sldId="824"/>
            <ac:picMk id="16" creationId="{915B5014-A7EC-4BA6-9C83-8840CF81DB28}"/>
          </ac:picMkLst>
        </pc:picChg>
        <pc:picChg chg="add">
          <ac:chgData name="Femi Onafalujo" userId="3002c67a8c6d4499" providerId="LiveId" clId="{7E3D0424-44E3-4DCC-9AAF-9E6C564D87EB}" dt="2021-10-03T15:49:25.693" v="1180" actId="26606"/>
          <ac:picMkLst>
            <pc:docMk/>
            <pc:sldMk cId="1718474513" sldId="824"/>
            <ac:picMk id="18" creationId="{022C43AB-86D7-420D-8AD7-DC0A15FDD0A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6FC5EF-C0D2-44E1-8F70-A740CEE6D6A0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AE672F-B66A-4893-9B5A-6B941D113862}">
      <dgm:prSet/>
      <dgm:spPr/>
      <dgm:t>
        <a:bodyPr/>
        <a:lstStyle/>
        <a:p>
          <a:r>
            <a:rPr lang="en-US" b="0" i="0" dirty="0">
              <a:solidFill>
                <a:srgbClr val="FF0000"/>
              </a:solidFill>
            </a:rPr>
            <a:t>Problem</a:t>
          </a:r>
          <a:endParaRPr lang="en-US" dirty="0">
            <a:solidFill>
              <a:srgbClr val="FF0000"/>
            </a:solidFill>
          </a:endParaRPr>
        </a:p>
      </dgm:t>
    </dgm:pt>
    <dgm:pt modelId="{8E4925CE-669E-426C-BB14-78E74AC099DF}" type="parTrans" cxnId="{DE658087-DD66-498F-A1E5-65F29DDCC339}">
      <dgm:prSet/>
      <dgm:spPr/>
      <dgm:t>
        <a:bodyPr/>
        <a:lstStyle/>
        <a:p>
          <a:endParaRPr lang="en-US"/>
        </a:p>
      </dgm:t>
    </dgm:pt>
    <dgm:pt modelId="{5FCAEB4D-E969-4D9B-95DC-0DE1A826B5B9}" type="sibTrans" cxnId="{DE658087-DD66-498F-A1E5-65F29DDCC339}">
      <dgm:prSet/>
      <dgm:spPr/>
      <dgm:t>
        <a:bodyPr/>
        <a:lstStyle/>
        <a:p>
          <a:endParaRPr lang="en-US"/>
        </a:p>
      </dgm:t>
    </dgm:pt>
    <dgm:pt modelId="{02CEFF91-CB52-4A08-A75A-3D1E37B68F23}">
      <dgm:prSet/>
      <dgm:spPr/>
      <dgm:t>
        <a:bodyPr/>
        <a:lstStyle/>
        <a:p>
          <a:r>
            <a:rPr lang="en-US" dirty="0"/>
            <a:t>Help banks determine promising sales leads</a:t>
          </a:r>
        </a:p>
      </dgm:t>
    </dgm:pt>
    <dgm:pt modelId="{4DE1A9C1-A3E7-47FC-814A-9450168F25E1}" type="parTrans" cxnId="{DB505766-BD17-4A3F-B68D-145A71D33283}">
      <dgm:prSet/>
      <dgm:spPr/>
      <dgm:t>
        <a:bodyPr/>
        <a:lstStyle/>
        <a:p>
          <a:endParaRPr lang="en-US"/>
        </a:p>
      </dgm:t>
    </dgm:pt>
    <dgm:pt modelId="{DB687BCA-ED73-45FF-84E9-74035E7E3A8C}" type="sibTrans" cxnId="{DB505766-BD17-4A3F-B68D-145A71D33283}">
      <dgm:prSet/>
      <dgm:spPr/>
      <dgm:t>
        <a:bodyPr/>
        <a:lstStyle/>
        <a:p>
          <a:endParaRPr lang="en-US"/>
        </a:p>
      </dgm:t>
    </dgm:pt>
    <dgm:pt modelId="{5ED5FA4C-5E9A-4CBB-AF85-BF1AA5611E48}">
      <dgm:prSet/>
      <dgm:spPr/>
      <dgm:t>
        <a:bodyPr/>
        <a:lstStyle/>
        <a:p>
          <a:r>
            <a:rPr lang="en-US" b="0" i="0" dirty="0">
              <a:solidFill>
                <a:srgbClr val="92D050"/>
              </a:solidFill>
            </a:rPr>
            <a:t>Solution</a:t>
          </a:r>
          <a:endParaRPr lang="en-US" dirty="0">
            <a:solidFill>
              <a:srgbClr val="92D050"/>
            </a:solidFill>
          </a:endParaRPr>
        </a:p>
      </dgm:t>
    </dgm:pt>
    <dgm:pt modelId="{235961B6-0A05-4144-AF35-80869F835C4D}" type="parTrans" cxnId="{8903B876-27F3-4253-81CE-E9E60ED51906}">
      <dgm:prSet/>
      <dgm:spPr/>
      <dgm:t>
        <a:bodyPr/>
        <a:lstStyle/>
        <a:p>
          <a:endParaRPr lang="en-US"/>
        </a:p>
      </dgm:t>
    </dgm:pt>
    <dgm:pt modelId="{A573C238-0187-43BE-8DDB-0DBB9CB891DE}" type="sibTrans" cxnId="{8903B876-27F3-4253-81CE-E9E60ED51906}">
      <dgm:prSet/>
      <dgm:spPr/>
      <dgm:t>
        <a:bodyPr/>
        <a:lstStyle/>
        <a:p>
          <a:endParaRPr lang="en-US"/>
        </a:p>
      </dgm:t>
    </dgm:pt>
    <dgm:pt modelId="{751481DC-A510-4EFF-9C33-A2748D5A4214}">
      <dgm:prSet/>
      <dgm:spPr/>
      <dgm:t>
        <a:bodyPr/>
        <a:lstStyle/>
        <a:p>
          <a:r>
            <a:rPr lang="en-US" b="0" i="0" dirty="0"/>
            <a:t>Develop a predictive model </a:t>
          </a:r>
          <a:endParaRPr lang="en-US" dirty="0"/>
        </a:p>
      </dgm:t>
    </dgm:pt>
    <dgm:pt modelId="{F5FC3246-5864-4767-B489-36F5C0857ADC}" type="parTrans" cxnId="{0A4DD316-71AD-4E6E-89EC-8DF99E15C5E4}">
      <dgm:prSet/>
      <dgm:spPr/>
      <dgm:t>
        <a:bodyPr/>
        <a:lstStyle/>
        <a:p>
          <a:endParaRPr lang="en-US"/>
        </a:p>
      </dgm:t>
    </dgm:pt>
    <dgm:pt modelId="{C6F38B8D-3987-4C4E-9CF0-3275E2C268EF}" type="sibTrans" cxnId="{0A4DD316-71AD-4E6E-89EC-8DF99E15C5E4}">
      <dgm:prSet/>
      <dgm:spPr/>
      <dgm:t>
        <a:bodyPr/>
        <a:lstStyle/>
        <a:p>
          <a:endParaRPr lang="en-US"/>
        </a:p>
      </dgm:t>
    </dgm:pt>
    <dgm:pt modelId="{229745FE-C5D6-4FD4-933C-179A2961D121}" type="pres">
      <dgm:prSet presAssocID="{C56FC5EF-C0D2-44E1-8F70-A740CEE6D6A0}" presName="compositeShape" presStyleCnt="0">
        <dgm:presLayoutVars>
          <dgm:chMax val="2"/>
          <dgm:dir/>
          <dgm:resizeHandles val="exact"/>
        </dgm:presLayoutVars>
      </dgm:prSet>
      <dgm:spPr/>
    </dgm:pt>
    <dgm:pt modelId="{1108AE5D-3D21-431A-8F3C-2C6F1CC0D775}" type="pres">
      <dgm:prSet presAssocID="{C56FC5EF-C0D2-44E1-8F70-A740CEE6D6A0}" presName="ribbon" presStyleLbl="node1" presStyleIdx="0" presStyleCnt="1"/>
      <dgm:spPr/>
    </dgm:pt>
    <dgm:pt modelId="{0595C543-6B2B-46DD-8CDE-C2661B10493E}" type="pres">
      <dgm:prSet presAssocID="{C56FC5EF-C0D2-44E1-8F70-A740CEE6D6A0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3EB9D147-9554-4382-A6A1-196FB79D0614}" type="pres">
      <dgm:prSet presAssocID="{C56FC5EF-C0D2-44E1-8F70-A740CEE6D6A0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53C1315-9EC7-4EAF-8CC1-74DF08B434C3}" type="presOf" srcId="{5ED5FA4C-5E9A-4CBB-AF85-BF1AA5611E48}" destId="{3EB9D147-9554-4382-A6A1-196FB79D0614}" srcOrd="0" destOrd="0" presId="urn:microsoft.com/office/officeart/2005/8/layout/arrow6"/>
    <dgm:cxn modelId="{0A4DD316-71AD-4E6E-89EC-8DF99E15C5E4}" srcId="{5ED5FA4C-5E9A-4CBB-AF85-BF1AA5611E48}" destId="{751481DC-A510-4EFF-9C33-A2748D5A4214}" srcOrd="0" destOrd="0" parTransId="{F5FC3246-5864-4767-B489-36F5C0857ADC}" sibTransId="{C6F38B8D-3987-4C4E-9CF0-3275E2C268EF}"/>
    <dgm:cxn modelId="{07301337-C1A3-4853-A976-15BA041C9B8B}" type="presOf" srcId="{02CEFF91-CB52-4A08-A75A-3D1E37B68F23}" destId="{0595C543-6B2B-46DD-8CDE-C2661B10493E}" srcOrd="0" destOrd="1" presId="urn:microsoft.com/office/officeart/2005/8/layout/arrow6"/>
    <dgm:cxn modelId="{DB505766-BD17-4A3F-B68D-145A71D33283}" srcId="{10AE672F-B66A-4893-9B5A-6B941D113862}" destId="{02CEFF91-CB52-4A08-A75A-3D1E37B68F23}" srcOrd="0" destOrd="0" parTransId="{4DE1A9C1-A3E7-47FC-814A-9450168F25E1}" sibTransId="{DB687BCA-ED73-45FF-84E9-74035E7E3A8C}"/>
    <dgm:cxn modelId="{8903B876-27F3-4253-81CE-E9E60ED51906}" srcId="{C56FC5EF-C0D2-44E1-8F70-A740CEE6D6A0}" destId="{5ED5FA4C-5E9A-4CBB-AF85-BF1AA5611E48}" srcOrd="1" destOrd="0" parTransId="{235961B6-0A05-4144-AF35-80869F835C4D}" sibTransId="{A573C238-0187-43BE-8DDB-0DBB9CB891DE}"/>
    <dgm:cxn modelId="{D6B37F77-47D0-4283-AE19-2C532831DD97}" type="presOf" srcId="{751481DC-A510-4EFF-9C33-A2748D5A4214}" destId="{3EB9D147-9554-4382-A6A1-196FB79D0614}" srcOrd="0" destOrd="1" presId="urn:microsoft.com/office/officeart/2005/8/layout/arrow6"/>
    <dgm:cxn modelId="{DE658087-DD66-498F-A1E5-65F29DDCC339}" srcId="{C56FC5EF-C0D2-44E1-8F70-A740CEE6D6A0}" destId="{10AE672F-B66A-4893-9B5A-6B941D113862}" srcOrd="0" destOrd="0" parTransId="{8E4925CE-669E-426C-BB14-78E74AC099DF}" sibTransId="{5FCAEB4D-E969-4D9B-95DC-0DE1A826B5B9}"/>
    <dgm:cxn modelId="{73FBF2A3-0F23-4AA3-92B0-88A80FF3B0E4}" type="presOf" srcId="{C56FC5EF-C0D2-44E1-8F70-A740CEE6D6A0}" destId="{229745FE-C5D6-4FD4-933C-179A2961D121}" srcOrd="0" destOrd="0" presId="urn:microsoft.com/office/officeart/2005/8/layout/arrow6"/>
    <dgm:cxn modelId="{243808F7-B500-4005-B602-CB193E23342C}" type="presOf" srcId="{10AE672F-B66A-4893-9B5A-6B941D113862}" destId="{0595C543-6B2B-46DD-8CDE-C2661B10493E}" srcOrd="0" destOrd="0" presId="urn:microsoft.com/office/officeart/2005/8/layout/arrow6"/>
    <dgm:cxn modelId="{775E0C7B-4542-44D5-8F91-04F951F62647}" type="presParOf" srcId="{229745FE-C5D6-4FD4-933C-179A2961D121}" destId="{1108AE5D-3D21-431A-8F3C-2C6F1CC0D775}" srcOrd="0" destOrd="0" presId="urn:microsoft.com/office/officeart/2005/8/layout/arrow6"/>
    <dgm:cxn modelId="{74C06A05-A9C0-4F98-A31B-93C5563A4670}" type="presParOf" srcId="{229745FE-C5D6-4FD4-933C-179A2961D121}" destId="{0595C543-6B2B-46DD-8CDE-C2661B10493E}" srcOrd="1" destOrd="0" presId="urn:microsoft.com/office/officeart/2005/8/layout/arrow6"/>
    <dgm:cxn modelId="{04D4641B-9C38-4CD9-BDA8-F65B48606F68}" type="presParOf" srcId="{229745FE-C5D6-4FD4-933C-179A2961D121}" destId="{3EB9D147-9554-4382-A6A1-196FB79D0614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6058A6-6B4E-46B9-8E6B-62E5CE0B9A3D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0EBA4E-33AB-4539-8888-AD060C49E465}">
      <dgm:prSet/>
      <dgm:spPr>
        <a:solidFill>
          <a:srgbClr val="CFD5EA"/>
        </a:solidFill>
      </dgm:spPr>
      <dgm:t>
        <a:bodyPr/>
        <a:lstStyle/>
        <a:p>
          <a:r>
            <a:rPr lang="en-US" b="0" i="0" dirty="0"/>
            <a:t>Dataset</a:t>
          </a:r>
          <a:endParaRPr lang="en-US" dirty="0"/>
        </a:p>
      </dgm:t>
    </dgm:pt>
    <dgm:pt modelId="{15C24480-2FCD-4A8E-810C-EA9CCDCC35E3}" type="parTrans" cxnId="{AE4B1233-869D-4FFC-948B-3DBE049D67C8}">
      <dgm:prSet/>
      <dgm:spPr/>
      <dgm:t>
        <a:bodyPr/>
        <a:lstStyle/>
        <a:p>
          <a:endParaRPr lang="en-US"/>
        </a:p>
      </dgm:t>
    </dgm:pt>
    <dgm:pt modelId="{C40B907B-B5CC-4493-B8CA-3F4A1A1DA899}" type="sibTrans" cxnId="{AE4B1233-869D-4FFC-948B-3DBE049D67C8}">
      <dgm:prSet/>
      <dgm:spPr/>
      <dgm:t>
        <a:bodyPr/>
        <a:lstStyle/>
        <a:p>
          <a:endParaRPr lang="en-US"/>
        </a:p>
      </dgm:t>
    </dgm:pt>
    <dgm:pt modelId="{DADBF534-A3D6-4EDD-9E2C-61DEC0B5F616}">
      <dgm:prSet/>
      <dgm:spPr/>
      <dgm:t>
        <a:bodyPr/>
        <a:lstStyle/>
        <a:p>
          <a:r>
            <a:rPr lang="en-US" dirty="0"/>
            <a:t>Data collection</a:t>
          </a:r>
        </a:p>
      </dgm:t>
    </dgm:pt>
    <dgm:pt modelId="{13574946-A266-4C96-95FF-2E4A803CB1A6}" type="parTrans" cxnId="{2273B081-A6C2-4DEC-9FC6-1A41C0402943}">
      <dgm:prSet/>
      <dgm:spPr/>
      <dgm:t>
        <a:bodyPr/>
        <a:lstStyle/>
        <a:p>
          <a:endParaRPr lang="en-US"/>
        </a:p>
      </dgm:t>
    </dgm:pt>
    <dgm:pt modelId="{F5501FC4-CDC3-47C4-89D3-4D906379E807}" type="sibTrans" cxnId="{2273B081-A6C2-4DEC-9FC6-1A41C0402943}">
      <dgm:prSet/>
      <dgm:spPr/>
      <dgm:t>
        <a:bodyPr/>
        <a:lstStyle/>
        <a:p>
          <a:endParaRPr lang="en-US"/>
        </a:p>
      </dgm:t>
    </dgm:pt>
    <dgm:pt modelId="{E8AB5010-EC4C-4649-B46F-3D3918DA26DE}">
      <dgm:prSet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8D8FD787-4B33-493E-B1B1-76730569CA39}" type="parTrans" cxnId="{AF9DC45D-493D-4CE6-ABAF-7D4FE7F82B91}">
      <dgm:prSet/>
      <dgm:spPr/>
      <dgm:t>
        <a:bodyPr/>
        <a:lstStyle/>
        <a:p>
          <a:endParaRPr lang="en-US"/>
        </a:p>
      </dgm:t>
    </dgm:pt>
    <dgm:pt modelId="{C84A7579-8532-489D-BFB5-68BE8192AD99}" type="sibTrans" cxnId="{AF9DC45D-493D-4CE6-ABAF-7D4FE7F82B91}">
      <dgm:prSet/>
      <dgm:spPr/>
      <dgm:t>
        <a:bodyPr/>
        <a:lstStyle/>
        <a:p>
          <a:endParaRPr lang="en-US"/>
        </a:p>
      </dgm:t>
    </dgm:pt>
    <dgm:pt modelId="{7160E8E3-6E7A-420F-823E-69D0B9BC4A5C}">
      <dgm:prSet/>
      <dgm:spPr/>
      <dgm:t>
        <a:bodyPr/>
        <a:lstStyle/>
        <a:p>
          <a:r>
            <a:rPr lang="en-US" b="0" i="0" dirty="0"/>
            <a:t>Relationships between positive response and features</a:t>
          </a:r>
          <a:endParaRPr lang="en-US" dirty="0"/>
        </a:p>
      </dgm:t>
    </dgm:pt>
    <dgm:pt modelId="{44FF539E-175B-4F29-A48E-5B2E22E4194F}" type="parTrans" cxnId="{B7E14DD8-CAF0-4929-8E78-C90697C35E58}">
      <dgm:prSet/>
      <dgm:spPr/>
      <dgm:t>
        <a:bodyPr/>
        <a:lstStyle/>
        <a:p>
          <a:endParaRPr lang="en-US"/>
        </a:p>
      </dgm:t>
    </dgm:pt>
    <dgm:pt modelId="{A1FD0553-2B92-4067-84D4-B79E505F10B7}" type="sibTrans" cxnId="{B7E14DD8-CAF0-4929-8E78-C90697C35E58}">
      <dgm:prSet/>
      <dgm:spPr/>
      <dgm:t>
        <a:bodyPr/>
        <a:lstStyle/>
        <a:p>
          <a:endParaRPr lang="en-US"/>
        </a:p>
      </dgm:t>
    </dgm:pt>
    <dgm:pt modelId="{9C0CD802-2244-4D18-BB10-E981066781BD}">
      <dgm:prSet/>
      <dgm:spPr/>
      <dgm:t>
        <a:bodyPr/>
        <a:lstStyle/>
        <a:p>
          <a:r>
            <a:rPr lang="en-US" b="0" i="0" dirty="0"/>
            <a:t>Machine Learning</a:t>
          </a:r>
          <a:endParaRPr lang="en-US" dirty="0"/>
        </a:p>
      </dgm:t>
    </dgm:pt>
    <dgm:pt modelId="{6978326F-4EA8-433F-BE3C-5B5D356EDB04}" type="parTrans" cxnId="{4D1D1796-86B4-4C10-B1AD-A466A9C0C738}">
      <dgm:prSet/>
      <dgm:spPr/>
      <dgm:t>
        <a:bodyPr/>
        <a:lstStyle/>
        <a:p>
          <a:endParaRPr lang="en-US"/>
        </a:p>
      </dgm:t>
    </dgm:pt>
    <dgm:pt modelId="{D9C0E353-1002-434E-81C8-F8D4235926FE}" type="sibTrans" cxnId="{4D1D1796-86B4-4C10-B1AD-A466A9C0C738}">
      <dgm:prSet/>
      <dgm:spPr/>
      <dgm:t>
        <a:bodyPr/>
        <a:lstStyle/>
        <a:p>
          <a:endParaRPr lang="en-US"/>
        </a:p>
      </dgm:t>
    </dgm:pt>
    <dgm:pt modelId="{3953A4B7-E4A0-45E6-B520-DF38BBE1E958}">
      <dgm:prSet/>
      <dgm:spPr/>
      <dgm:t>
        <a:bodyPr/>
        <a:lstStyle/>
        <a:p>
          <a:r>
            <a:rPr lang="en-US" dirty="0"/>
            <a:t>Model development</a:t>
          </a:r>
        </a:p>
      </dgm:t>
    </dgm:pt>
    <dgm:pt modelId="{25387E9C-38CC-402C-A662-9B7C8F8372B2}" type="parTrans" cxnId="{C5B4483C-1D70-479C-B5CC-54391EB01018}">
      <dgm:prSet/>
      <dgm:spPr/>
      <dgm:t>
        <a:bodyPr/>
        <a:lstStyle/>
        <a:p>
          <a:endParaRPr lang="en-US"/>
        </a:p>
      </dgm:t>
    </dgm:pt>
    <dgm:pt modelId="{73991830-157A-4642-A674-545756C57DA1}" type="sibTrans" cxnId="{C5B4483C-1D70-479C-B5CC-54391EB01018}">
      <dgm:prSet/>
      <dgm:spPr/>
      <dgm:t>
        <a:bodyPr/>
        <a:lstStyle/>
        <a:p>
          <a:endParaRPr lang="en-US"/>
        </a:p>
      </dgm:t>
    </dgm:pt>
    <dgm:pt modelId="{B3502B75-A514-4F54-925E-C75761064ADD}">
      <dgm:prSet/>
      <dgm:spPr/>
      <dgm:t>
        <a:bodyPr/>
        <a:lstStyle/>
        <a:p>
          <a:r>
            <a:rPr lang="en-US" dirty="0"/>
            <a:t>Model selection</a:t>
          </a:r>
        </a:p>
      </dgm:t>
    </dgm:pt>
    <dgm:pt modelId="{639509ED-509E-4696-B143-89AF74056162}" type="parTrans" cxnId="{982834CE-CE54-4D05-996B-B96E236E703C}">
      <dgm:prSet/>
      <dgm:spPr/>
      <dgm:t>
        <a:bodyPr/>
        <a:lstStyle/>
        <a:p>
          <a:endParaRPr lang="en-CA"/>
        </a:p>
      </dgm:t>
    </dgm:pt>
    <dgm:pt modelId="{868EC103-72D3-48D5-879D-4368E1B071AE}" type="sibTrans" cxnId="{982834CE-CE54-4D05-996B-B96E236E703C}">
      <dgm:prSet/>
      <dgm:spPr/>
      <dgm:t>
        <a:bodyPr/>
        <a:lstStyle/>
        <a:p>
          <a:endParaRPr lang="en-CA"/>
        </a:p>
      </dgm:t>
    </dgm:pt>
    <dgm:pt modelId="{868654B9-284B-4A7D-98ED-F8CD7E1AB3C8}">
      <dgm:prSet/>
      <dgm:spPr/>
      <dgm:t>
        <a:bodyPr/>
        <a:lstStyle/>
        <a:p>
          <a:r>
            <a:rPr lang="en-US" dirty="0"/>
            <a:t>Model application</a:t>
          </a:r>
        </a:p>
      </dgm:t>
    </dgm:pt>
    <dgm:pt modelId="{3A9F6FBE-FE77-4F2B-B2C6-9272AA276B8A}" type="parTrans" cxnId="{18E6D75A-F5C7-451D-A34F-194AE91BBCAC}">
      <dgm:prSet/>
      <dgm:spPr/>
      <dgm:t>
        <a:bodyPr/>
        <a:lstStyle/>
        <a:p>
          <a:endParaRPr lang="en-CA"/>
        </a:p>
      </dgm:t>
    </dgm:pt>
    <dgm:pt modelId="{12953A00-8B35-41CD-86CE-4291F8236250}" type="sibTrans" cxnId="{18E6D75A-F5C7-451D-A34F-194AE91BBCAC}">
      <dgm:prSet/>
      <dgm:spPr/>
      <dgm:t>
        <a:bodyPr/>
        <a:lstStyle/>
        <a:p>
          <a:endParaRPr lang="en-CA"/>
        </a:p>
      </dgm:t>
    </dgm:pt>
    <dgm:pt modelId="{4C007885-F6BF-4E0C-B70E-5DA4AB961DDF}" type="pres">
      <dgm:prSet presAssocID="{9A6058A6-6B4E-46B9-8E6B-62E5CE0B9A3D}" presName="theList" presStyleCnt="0">
        <dgm:presLayoutVars>
          <dgm:dir/>
          <dgm:animLvl val="lvl"/>
          <dgm:resizeHandles val="exact"/>
        </dgm:presLayoutVars>
      </dgm:prSet>
      <dgm:spPr/>
    </dgm:pt>
    <dgm:pt modelId="{E1863F98-C778-4798-8105-DDACE16B7074}" type="pres">
      <dgm:prSet presAssocID="{C50EBA4E-33AB-4539-8888-AD060C49E465}" presName="compNode" presStyleCnt="0"/>
      <dgm:spPr/>
    </dgm:pt>
    <dgm:pt modelId="{E227B989-54BD-4DF5-908B-0533048F0A6E}" type="pres">
      <dgm:prSet presAssocID="{C50EBA4E-33AB-4539-8888-AD060C49E465}" presName="aNode" presStyleLbl="bgShp" presStyleIdx="0" presStyleCnt="3"/>
      <dgm:spPr/>
    </dgm:pt>
    <dgm:pt modelId="{2F2C4331-F7A0-4951-826D-B2A5DFB2F37A}" type="pres">
      <dgm:prSet presAssocID="{C50EBA4E-33AB-4539-8888-AD060C49E465}" presName="textNode" presStyleLbl="bgShp" presStyleIdx="0" presStyleCnt="3"/>
      <dgm:spPr/>
    </dgm:pt>
    <dgm:pt modelId="{FDC47543-101B-42DD-BB49-B241D58B9F42}" type="pres">
      <dgm:prSet presAssocID="{C50EBA4E-33AB-4539-8888-AD060C49E465}" presName="compChildNode" presStyleCnt="0"/>
      <dgm:spPr/>
    </dgm:pt>
    <dgm:pt modelId="{7B9E1CDA-D24B-4ECC-97C7-34602CBD373E}" type="pres">
      <dgm:prSet presAssocID="{C50EBA4E-33AB-4539-8888-AD060C49E465}" presName="theInnerList" presStyleCnt="0"/>
      <dgm:spPr/>
    </dgm:pt>
    <dgm:pt modelId="{671AB198-A2C0-49FC-8327-4D32C7D828D6}" type="pres">
      <dgm:prSet presAssocID="{DADBF534-A3D6-4EDD-9E2C-61DEC0B5F616}" presName="childNode" presStyleLbl="node1" presStyleIdx="0" presStyleCnt="5">
        <dgm:presLayoutVars>
          <dgm:bulletEnabled val="1"/>
        </dgm:presLayoutVars>
      </dgm:prSet>
      <dgm:spPr/>
    </dgm:pt>
    <dgm:pt modelId="{E5B35B28-1043-420E-AA8B-A4E3BAD6AC0F}" type="pres">
      <dgm:prSet presAssocID="{C50EBA4E-33AB-4539-8888-AD060C49E465}" presName="aSpace" presStyleCnt="0"/>
      <dgm:spPr/>
    </dgm:pt>
    <dgm:pt modelId="{94CE7861-2558-481F-9150-CE4C875BDCDB}" type="pres">
      <dgm:prSet presAssocID="{E8AB5010-EC4C-4649-B46F-3D3918DA26DE}" presName="compNode" presStyleCnt="0"/>
      <dgm:spPr/>
    </dgm:pt>
    <dgm:pt modelId="{7081155C-8EDF-4BE0-AAD1-A197AD0756F3}" type="pres">
      <dgm:prSet presAssocID="{E8AB5010-EC4C-4649-B46F-3D3918DA26DE}" presName="aNode" presStyleLbl="bgShp" presStyleIdx="1" presStyleCnt="3"/>
      <dgm:spPr/>
    </dgm:pt>
    <dgm:pt modelId="{2D0B2F45-1748-4C06-86F7-B1C8A87D22A2}" type="pres">
      <dgm:prSet presAssocID="{E8AB5010-EC4C-4649-B46F-3D3918DA26DE}" presName="textNode" presStyleLbl="bgShp" presStyleIdx="1" presStyleCnt="3"/>
      <dgm:spPr/>
    </dgm:pt>
    <dgm:pt modelId="{90475363-65D9-47A4-B639-FE2951420C74}" type="pres">
      <dgm:prSet presAssocID="{E8AB5010-EC4C-4649-B46F-3D3918DA26DE}" presName="compChildNode" presStyleCnt="0"/>
      <dgm:spPr/>
    </dgm:pt>
    <dgm:pt modelId="{1BBD29C5-8099-4CE9-8FC2-FC86BD709355}" type="pres">
      <dgm:prSet presAssocID="{E8AB5010-EC4C-4649-B46F-3D3918DA26DE}" presName="theInnerList" presStyleCnt="0"/>
      <dgm:spPr/>
    </dgm:pt>
    <dgm:pt modelId="{9982D04B-023F-4744-8A31-1507563A3D90}" type="pres">
      <dgm:prSet presAssocID="{7160E8E3-6E7A-420F-823E-69D0B9BC4A5C}" presName="childNode" presStyleLbl="node1" presStyleIdx="1" presStyleCnt="5">
        <dgm:presLayoutVars>
          <dgm:bulletEnabled val="1"/>
        </dgm:presLayoutVars>
      </dgm:prSet>
      <dgm:spPr/>
    </dgm:pt>
    <dgm:pt modelId="{482051CE-8522-498E-947F-71D0E2E6BD88}" type="pres">
      <dgm:prSet presAssocID="{E8AB5010-EC4C-4649-B46F-3D3918DA26DE}" presName="aSpace" presStyleCnt="0"/>
      <dgm:spPr/>
    </dgm:pt>
    <dgm:pt modelId="{3A6E95EC-0FA0-47AF-B70E-A13809B57CB3}" type="pres">
      <dgm:prSet presAssocID="{9C0CD802-2244-4D18-BB10-E981066781BD}" presName="compNode" presStyleCnt="0"/>
      <dgm:spPr/>
    </dgm:pt>
    <dgm:pt modelId="{92BF3EF7-93E7-4F77-937A-24928145FDAC}" type="pres">
      <dgm:prSet presAssocID="{9C0CD802-2244-4D18-BB10-E981066781BD}" presName="aNode" presStyleLbl="bgShp" presStyleIdx="2" presStyleCnt="3"/>
      <dgm:spPr/>
    </dgm:pt>
    <dgm:pt modelId="{02FF0884-1561-408F-A1C8-FD7DFD67BB80}" type="pres">
      <dgm:prSet presAssocID="{9C0CD802-2244-4D18-BB10-E981066781BD}" presName="textNode" presStyleLbl="bgShp" presStyleIdx="2" presStyleCnt="3"/>
      <dgm:spPr/>
    </dgm:pt>
    <dgm:pt modelId="{EAD2740A-73DD-4CDD-BCBA-00CC86500DF9}" type="pres">
      <dgm:prSet presAssocID="{9C0CD802-2244-4D18-BB10-E981066781BD}" presName="compChildNode" presStyleCnt="0"/>
      <dgm:spPr/>
    </dgm:pt>
    <dgm:pt modelId="{71D7EC75-6216-4045-9064-F1200268E562}" type="pres">
      <dgm:prSet presAssocID="{9C0CD802-2244-4D18-BB10-E981066781BD}" presName="theInnerList" presStyleCnt="0"/>
      <dgm:spPr/>
    </dgm:pt>
    <dgm:pt modelId="{E84635F6-569B-4C94-8DF7-C315B45B8EFC}" type="pres">
      <dgm:prSet presAssocID="{3953A4B7-E4A0-45E6-B520-DF38BBE1E958}" presName="childNode" presStyleLbl="node1" presStyleIdx="2" presStyleCnt="5">
        <dgm:presLayoutVars>
          <dgm:bulletEnabled val="1"/>
        </dgm:presLayoutVars>
      </dgm:prSet>
      <dgm:spPr/>
    </dgm:pt>
    <dgm:pt modelId="{615F8BB5-D520-4F63-B6DB-A6D8D4F5A585}" type="pres">
      <dgm:prSet presAssocID="{3953A4B7-E4A0-45E6-B520-DF38BBE1E958}" presName="aSpace2" presStyleCnt="0"/>
      <dgm:spPr/>
    </dgm:pt>
    <dgm:pt modelId="{7EF0E943-AC64-4822-ACC1-DAA418051E02}" type="pres">
      <dgm:prSet presAssocID="{B3502B75-A514-4F54-925E-C75761064ADD}" presName="childNode" presStyleLbl="node1" presStyleIdx="3" presStyleCnt="5">
        <dgm:presLayoutVars>
          <dgm:bulletEnabled val="1"/>
        </dgm:presLayoutVars>
      </dgm:prSet>
      <dgm:spPr/>
    </dgm:pt>
    <dgm:pt modelId="{6D1802A6-B1C1-4CC9-A2C7-36042B6A31DC}" type="pres">
      <dgm:prSet presAssocID="{B3502B75-A514-4F54-925E-C75761064ADD}" presName="aSpace2" presStyleCnt="0"/>
      <dgm:spPr/>
    </dgm:pt>
    <dgm:pt modelId="{B4E25BC6-BC2E-44C0-B4CC-C502E635024D}" type="pres">
      <dgm:prSet presAssocID="{868654B9-284B-4A7D-98ED-F8CD7E1AB3C8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51A84125-9A43-46A4-A6BA-02D791FC4A4B}" type="presOf" srcId="{C50EBA4E-33AB-4539-8888-AD060C49E465}" destId="{E227B989-54BD-4DF5-908B-0533048F0A6E}" srcOrd="0" destOrd="0" presId="urn:microsoft.com/office/officeart/2005/8/layout/lProcess2"/>
    <dgm:cxn modelId="{FD140B29-DCD6-4593-9266-2846486316B0}" type="presOf" srcId="{DADBF534-A3D6-4EDD-9E2C-61DEC0B5F616}" destId="{671AB198-A2C0-49FC-8327-4D32C7D828D6}" srcOrd="0" destOrd="0" presId="urn:microsoft.com/office/officeart/2005/8/layout/lProcess2"/>
    <dgm:cxn modelId="{AE4B1233-869D-4FFC-948B-3DBE049D67C8}" srcId="{9A6058A6-6B4E-46B9-8E6B-62E5CE0B9A3D}" destId="{C50EBA4E-33AB-4539-8888-AD060C49E465}" srcOrd="0" destOrd="0" parTransId="{15C24480-2FCD-4A8E-810C-EA9CCDCC35E3}" sibTransId="{C40B907B-B5CC-4493-B8CA-3F4A1A1DA899}"/>
    <dgm:cxn modelId="{C5B4483C-1D70-479C-B5CC-54391EB01018}" srcId="{9C0CD802-2244-4D18-BB10-E981066781BD}" destId="{3953A4B7-E4A0-45E6-B520-DF38BBE1E958}" srcOrd="0" destOrd="0" parTransId="{25387E9C-38CC-402C-A662-9B7C8F8372B2}" sibTransId="{73991830-157A-4642-A674-545756C57DA1}"/>
    <dgm:cxn modelId="{AF9DC45D-493D-4CE6-ABAF-7D4FE7F82B91}" srcId="{9A6058A6-6B4E-46B9-8E6B-62E5CE0B9A3D}" destId="{E8AB5010-EC4C-4649-B46F-3D3918DA26DE}" srcOrd="1" destOrd="0" parTransId="{8D8FD787-4B33-493E-B1B1-76730569CA39}" sibTransId="{C84A7579-8532-489D-BFB5-68BE8192AD99}"/>
    <dgm:cxn modelId="{9E9DB24F-5C55-4597-B9D2-AB5F4B051EA6}" type="presOf" srcId="{B3502B75-A514-4F54-925E-C75761064ADD}" destId="{7EF0E943-AC64-4822-ACC1-DAA418051E02}" srcOrd="0" destOrd="0" presId="urn:microsoft.com/office/officeart/2005/8/layout/lProcess2"/>
    <dgm:cxn modelId="{B0B19377-2168-4733-A702-8838EEA5EB74}" type="presOf" srcId="{7160E8E3-6E7A-420F-823E-69D0B9BC4A5C}" destId="{9982D04B-023F-4744-8A31-1507563A3D90}" srcOrd="0" destOrd="0" presId="urn:microsoft.com/office/officeart/2005/8/layout/lProcess2"/>
    <dgm:cxn modelId="{18E6D75A-F5C7-451D-A34F-194AE91BBCAC}" srcId="{9C0CD802-2244-4D18-BB10-E981066781BD}" destId="{868654B9-284B-4A7D-98ED-F8CD7E1AB3C8}" srcOrd="2" destOrd="0" parTransId="{3A9F6FBE-FE77-4F2B-B2C6-9272AA276B8A}" sibTransId="{12953A00-8B35-41CD-86CE-4291F8236250}"/>
    <dgm:cxn modelId="{2273B081-A6C2-4DEC-9FC6-1A41C0402943}" srcId="{C50EBA4E-33AB-4539-8888-AD060C49E465}" destId="{DADBF534-A3D6-4EDD-9E2C-61DEC0B5F616}" srcOrd="0" destOrd="0" parTransId="{13574946-A266-4C96-95FF-2E4A803CB1A6}" sibTransId="{F5501FC4-CDC3-47C4-89D3-4D906379E807}"/>
    <dgm:cxn modelId="{64B48A85-9337-40A4-B743-AFB78DC79287}" type="presOf" srcId="{868654B9-284B-4A7D-98ED-F8CD7E1AB3C8}" destId="{B4E25BC6-BC2E-44C0-B4CC-C502E635024D}" srcOrd="0" destOrd="0" presId="urn:microsoft.com/office/officeart/2005/8/layout/lProcess2"/>
    <dgm:cxn modelId="{D755098E-9A62-426E-8059-1440604D690D}" type="presOf" srcId="{9C0CD802-2244-4D18-BB10-E981066781BD}" destId="{02FF0884-1561-408F-A1C8-FD7DFD67BB80}" srcOrd="1" destOrd="0" presId="urn:microsoft.com/office/officeart/2005/8/layout/lProcess2"/>
    <dgm:cxn modelId="{4D1D1796-86B4-4C10-B1AD-A466A9C0C738}" srcId="{9A6058A6-6B4E-46B9-8E6B-62E5CE0B9A3D}" destId="{9C0CD802-2244-4D18-BB10-E981066781BD}" srcOrd="2" destOrd="0" parTransId="{6978326F-4EA8-433F-BE3C-5B5D356EDB04}" sibTransId="{D9C0E353-1002-434E-81C8-F8D4235926FE}"/>
    <dgm:cxn modelId="{70BE4796-478F-4733-979D-FE8ECF5C7EE7}" type="presOf" srcId="{E8AB5010-EC4C-4649-B46F-3D3918DA26DE}" destId="{2D0B2F45-1748-4C06-86F7-B1C8A87D22A2}" srcOrd="1" destOrd="0" presId="urn:microsoft.com/office/officeart/2005/8/layout/lProcess2"/>
    <dgm:cxn modelId="{2E56EBA1-0D74-4A5D-B62D-8EDFC9CA3CC9}" type="presOf" srcId="{C50EBA4E-33AB-4539-8888-AD060C49E465}" destId="{2F2C4331-F7A0-4951-826D-B2A5DFB2F37A}" srcOrd="1" destOrd="0" presId="urn:microsoft.com/office/officeart/2005/8/layout/lProcess2"/>
    <dgm:cxn modelId="{A8B40FAE-6D74-4297-A1A7-01984C21E837}" type="presOf" srcId="{E8AB5010-EC4C-4649-B46F-3D3918DA26DE}" destId="{7081155C-8EDF-4BE0-AAD1-A197AD0756F3}" srcOrd="0" destOrd="0" presId="urn:microsoft.com/office/officeart/2005/8/layout/lProcess2"/>
    <dgm:cxn modelId="{982834CE-CE54-4D05-996B-B96E236E703C}" srcId="{9C0CD802-2244-4D18-BB10-E981066781BD}" destId="{B3502B75-A514-4F54-925E-C75761064ADD}" srcOrd="1" destOrd="0" parTransId="{639509ED-509E-4696-B143-89AF74056162}" sibTransId="{868EC103-72D3-48D5-879D-4368E1B071AE}"/>
    <dgm:cxn modelId="{0E26AAD5-F6AB-41BF-ABD7-C316A11A29EE}" type="presOf" srcId="{9C0CD802-2244-4D18-BB10-E981066781BD}" destId="{92BF3EF7-93E7-4F77-937A-24928145FDAC}" srcOrd="0" destOrd="0" presId="urn:microsoft.com/office/officeart/2005/8/layout/lProcess2"/>
    <dgm:cxn modelId="{B7E14DD8-CAF0-4929-8E78-C90697C35E58}" srcId="{E8AB5010-EC4C-4649-B46F-3D3918DA26DE}" destId="{7160E8E3-6E7A-420F-823E-69D0B9BC4A5C}" srcOrd="0" destOrd="0" parTransId="{44FF539E-175B-4F29-A48E-5B2E22E4194F}" sibTransId="{A1FD0553-2B92-4067-84D4-B79E505F10B7}"/>
    <dgm:cxn modelId="{36BDF7DD-3243-4B43-A3A6-0C587CE61D45}" type="presOf" srcId="{3953A4B7-E4A0-45E6-B520-DF38BBE1E958}" destId="{E84635F6-569B-4C94-8DF7-C315B45B8EFC}" srcOrd="0" destOrd="0" presId="urn:microsoft.com/office/officeart/2005/8/layout/lProcess2"/>
    <dgm:cxn modelId="{3DDE4EE7-8BFC-48B3-AF29-5BCD2C2FCE7A}" type="presOf" srcId="{9A6058A6-6B4E-46B9-8E6B-62E5CE0B9A3D}" destId="{4C007885-F6BF-4E0C-B70E-5DA4AB961DDF}" srcOrd="0" destOrd="0" presId="urn:microsoft.com/office/officeart/2005/8/layout/lProcess2"/>
    <dgm:cxn modelId="{AC133747-DB26-4EFF-9AC3-AA23F6AD3050}" type="presParOf" srcId="{4C007885-F6BF-4E0C-B70E-5DA4AB961DDF}" destId="{E1863F98-C778-4798-8105-DDACE16B7074}" srcOrd="0" destOrd="0" presId="urn:microsoft.com/office/officeart/2005/8/layout/lProcess2"/>
    <dgm:cxn modelId="{B98AE97D-C463-45C6-9479-0081B49B40F1}" type="presParOf" srcId="{E1863F98-C778-4798-8105-DDACE16B7074}" destId="{E227B989-54BD-4DF5-908B-0533048F0A6E}" srcOrd="0" destOrd="0" presId="urn:microsoft.com/office/officeart/2005/8/layout/lProcess2"/>
    <dgm:cxn modelId="{357043CC-A682-4DB2-962D-DC8F455AD48E}" type="presParOf" srcId="{E1863F98-C778-4798-8105-DDACE16B7074}" destId="{2F2C4331-F7A0-4951-826D-B2A5DFB2F37A}" srcOrd="1" destOrd="0" presId="urn:microsoft.com/office/officeart/2005/8/layout/lProcess2"/>
    <dgm:cxn modelId="{4E13AE24-5DC0-4F82-9721-DFF3A678263F}" type="presParOf" srcId="{E1863F98-C778-4798-8105-DDACE16B7074}" destId="{FDC47543-101B-42DD-BB49-B241D58B9F42}" srcOrd="2" destOrd="0" presId="urn:microsoft.com/office/officeart/2005/8/layout/lProcess2"/>
    <dgm:cxn modelId="{C9289262-2DC1-40D9-B1D8-911AE8A5FDF4}" type="presParOf" srcId="{FDC47543-101B-42DD-BB49-B241D58B9F42}" destId="{7B9E1CDA-D24B-4ECC-97C7-34602CBD373E}" srcOrd="0" destOrd="0" presId="urn:microsoft.com/office/officeart/2005/8/layout/lProcess2"/>
    <dgm:cxn modelId="{C167E758-CD38-42EF-AEFB-D9385D0A39F1}" type="presParOf" srcId="{7B9E1CDA-D24B-4ECC-97C7-34602CBD373E}" destId="{671AB198-A2C0-49FC-8327-4D32C7D828D6}" srcOrd="0" destOrd="0" presId="urn:microsoft.com/office/officeart/2005/8/layout/lProcess2"/>
    <dgm:cxn modelId="{BFC42E30-278B-494C-8E94-5061670DFCE0}" type="presParOf" srcId="{4C007885-F6BF-4E0C-B70E-5DA4AB961DDF}" destId="{E5B35B28-1043-420E-AA8B-A4E3BAD6AC0F}" srcOrd="1" destOrd="0" presId="urn:microsoft.com/office/officeart/2005/8/layout/lProcess2"/>
    <dgm:cxn modelId="{ADD04EF7-8DB4-4C53-BD39-EC45D2451546}" type="presParOf" srcId="{4C007885-F6BF-4E0C-B70E-5DA4AB961DDF}" destId="{94CE7861-2558-481F-9150-CE4C875BDCDB}" srcOrd="2" destOrd="0" presId="urn:microsoft.com/office/officeart/2005/8/layout/lProcess2"/>
    <dgm:cxn modelId="{3CD8BD98-B3E1-4A8B-B912-537B622A9373}" type="presParOf" srcId="{94CE7861-2558-481F-9150-CE4C875BDCDB}" destId="{7081155C-8EDF-4BE0-AAD1-A197AD0756F3}" srcOrd="0" destOrd="0" presId="urn:microsoft.com/office/officeart/2005/8/layout/lProcess2"/>
    <dgm:cxn modelId="{AC601CC5-3C88-4CAC-96FE-DAD8003F9CF4}" type="presParOf" srcId="{94CE7861-2558-481F-9150-CE4C875BDCDB}" destId="{2D0B2F45-1748-4C06-86F7-B1C8A87D22A2}" srcOrd="1" destOrd="0" presId="urn:microsoft.com/office/officeart/2005/8/layout/lProcess2"/>
    <dgm:cxn modelId="{55BBCF3A-7284-4C9D-A860-69E74C9E44C1}" type="presParOf" srcId="{94CE7861-2558-481F-9150-CE4C875BDCDB}" destId="{90475363-65D9-47A4-B639-FE2951420C74}" srcOrd="2" destOrd="0" presId="urn:microsoft.com/office/officeart/2005/8/layout/lProcess2"/>
    <dgm:cxn modelId="{87800076-1499-470C-9749-ACDF36C475CE}" type="presParOf" srcId="{90475363-65D9-47A4-B639-FE2951420C74}" destId="{1BBD29C5-8099-4CE9-8FC2-FC86BD709355}" srcOrd="0" destOrd="0" presId="urn:microsoft.com/office/officeart/2005/8/layout/lProcess2"/>
    <dgm:cxn modelId="{4794714A-9F66-4143-938F-3F5F66D7EE22}" type="presParOf" srcId="{1BBD29C5-8099-4CE9-8FC2-FC86BD709355}" destId="{9982D04B-023F-4744-8A31-1507563A3D90}" srcOrd="0" destOrd="0" presId="urn:microsoft.com/office/officeart/2005/8/layout/lProcess2"/>
    <dgm:cxn modelId="{6FB04A46-D995-4693-B0CB-521BA28931E3}" type="presParOf" srcId="{4C007885-F6BF-4E0C-B70E-5DA4AB961DDF}" destId="{482051CE-8522-498E-947F-71D0E2E6BD88}" srcOrd="3" destOrd="0" presId="urn:microsoft.com/office/officeart/2005/8/layout/lProcess2"/>
    <dgm:cxn modelId="{6358345B-D646-46A7-84A6-556ACC67A6D9}" type="presParOf" srcId="{4C007885-F6BF-4E0C-B70E-5DA4AB961DDF}" destId="{3A6E95EC-0FA0-47AF-B70E-A13809B57CB3}" srcOrd="4" destOrd="0" presId="urn:microsoft.com/office/officeart/2005/8/layout/lProcess2"/>
    <dgm:cxn modelId="{5D2E2C9B-EF1D-4861-B07F-EDF49A7C3C53}" type="presParOf" srcId="{3A6E95EC-0FA0-47AF-B70E-A13809B57CB3}" destId="{92BF3EF7-93E7-4F77-937A-24928145FDAC}" srcOrd="0" destOrd="0" presId="urn:microsoft.com/office/officeart/2005/8/layout/lProcess2"/>
    <dgm:cxn modelId="{3DC74031-9A41-4EB5-82D5-B86D6895FDB3}" type="presParOf" srcId="{3A6E95EC-0FA0-47AF-B70E-A13809B57CB3}" destId="{02FF0884-1561-408F-A1C8-FD7DFD67BB80}" srcOrd="1" destOrd="0" presId="urn:microsoft.com/office/officeart/2005/8/layout/lProcess2"/>
    <dgm:cxn modelId="{9DB33089-5E02-4FFA-BA66-448F907FA6F5}" type="presParOf" srcId="{3A6E95EC-0FA0-47AF-B70E-A13809B57CB3}" destId="{EAD2740A-73DD-4CDD-BCBA-00CC86500DF9}" srcOrd="2" destOrd="0" presId="urn:microsoft.com/office/officeart/2005/8/layout/lProcess2"/>
    <dgm:cxn modelId="{DB2E5C00-74EE-4439-9D83-E084496AA79C}" type="presParOf" srcId="{EAD2740A-73DD-4CDD-BCBA-00CC86500DF9}" destId="{71D7EC75-6216-4045-9064-F1200268E562}" srcOrd="0" destOrd="0" presId="urn:microsoft.com/office/officeart/2005/8/layout/lProcess2"/>
    <dgm:cxn modelId="{E03EC5C5-B27B-47F6-8538-FA45482609A4}" type="presParOf" srcId="{71D7EC75-6216-4045-9064-F1200268E562}" destId="{E84635F6-569B-4C94-8DF7-C315B45B8EFC}" srcOrd="0" destOrd="0" presId="urn:microsoft.com/office/officeart/2005/8/layout/lProcess2"/>
    <dgm:cxn modelId="{E84E29A6-6173-49CA-B938-877E6C85C21F}" type="presParOf" srcId="{71D7EC75-6216-4045-9064-F1200268E562}" destId="{615F8BB5-D520-4F63-B6DB-A6D8D4F5A585}" srcOrd="1" destOrd="0" presId="urn:microsoft.com/office/officeart/2005/8/layout/lProcess2"/>
    <dgm:cxn modelId="{3697CD1E-11D3-40A6-B5A0-5D4B4B709012}" type="presParOf" srcId="{71D7EC75-6216-4045-9064-F1200268E562}" destId="{7EF0E943-AC64-4822-ACC1-DAA418051E02}" srcOrd="2" destOrd="0" presId="urn:microsoft.com/office/officeart/2005/8/layout/lProcess2"/>
    <dgm:cxn modelId="{B0FC1E7F-1A79-4D84-9723-2982356618D0}" type="presParOf" srcId="{71D7EC75-6216-4045-9064-F1200268E562}" destId="{6D1802A6-B1C1-4CC9-A2C7-36042B6A31DC}" srcOrd="3" destOrd="0" presId="urn:microsoft.com/office/officeart/2005/8/layout/lProcess2"/>
    <dgm:cxn modelId="{7D13237F-D414-4400-826B-304DAEF146AC}" type="presParOf" srcId="{71D7EC75-6216-4045-9064-F1200268E562}" destId="{B4E25BC6-BC2E-44C0-B4CC-C502E635024D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00F493-75AB-48A8-AA5D-D0B934B77C4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54938B4-5AE8-4622-A7D3-DE637F6743F5}">
      <dgm:prSet/>
      <dgm:spPr/>
      <dgm:t>
        <a:bodyPr/>
        <a:lstStyle/>
        <a:p>
          <a:r>
            <a:rPr lang="en-US" b="0" i="0" dirty="0"/>
            <a:t>Source: </a:t>
          </a:r>
          <a:r>
            <a:rPr lang="en-US" b="0" i="0" dirty="0" err="1"/>
            <a:t>UCMachine</a:t>
          </a:r>
          <a:r>
            <a:rPr lang="en-US" b="0" i="0" dirty="0"/>
            <a:t> Learning </a:t>
          </a:r>
          <a:endParaRPr lang="en-CA" dirty="0"/>
        </a:p>
      </dgm:t>
    </dgm:pt>
    <dgm:pt modelId="{6B78237C-AD93-476D-A9CD-B08A74EB88AE}" type="parTrans" cxnId="{BA402C90-DDB3-4DEF-95B8-498B9730C160}">
      <dgm:prSet/>
      <dgm:spPr/>
      <dgm:t>
        <a:bodyPr/>
        <a:lstStyle/>
        <a:p>
          <a:endParaRPr lang="en-CA"/>
        </a:p>
      </dgm:t>
    </dgm:pt>
    <dgm:pt modelId="{D3D6A33B-9FAA-406C-B837-A830D31855EB}" type="sibTrans" cxnId="{BA402C90-DDB3-4DEF-95B8-498B9730C160}">
      <dgm:prSet/>
      <dgm:spPr/>
      <dgm:t>
        <a:bodyPr/>
        <a:lstStyle/>
        <a:p>
          <a:endParaRPr lang="en-CA"/>
        </a:p>
      </dgm:t>
    </dgm:pt>
    <dgm:pt modelId="{C7C0F01B-03BD-47B2-A2DA-05A48797267C}">
      <dgm:prSet/>
      <dgm:spPr/>
      <dgm:t>
        <a:bodyPr/>
        <a:lstStyle/>
        <a:p>
          <a:r>
            <a:rPr lang="en-US" b="0" i="0" dirty="0"/>
            <a:t>Information: Marketing records for selling term deposit accounts</a:t>
          </a:r>
          <a:endParaRPr lang="en-CA" dirty="0"/>
        </a:p>
      </dgm:t>
    </dgm:pt>
    <dgm:pt modelId="{3A0405BB-6A4F-4FA8-8F26-C82E2A5E4C4E}" type="parTrans" cxnId="{3BAFEE71-591E-46BC-8BFB-156F5A24B426}">
      <dgm:prSet/>
      <dgm:spPr/>
      <dgm:t>
        <a:bodyPr/>
        <a:lstStyle/>
        <a:p>
          <a:endParaRPr lang="en-CA"/>
        </a:p>
      </dgm:t>
    </dgm:pt>
    <dgm:pt modelId="{D7E646DD-5BD5-47B5-834B-155954F9331C}" type="sibTrans" cxnId="{3BAFEE71-591E-46BC-8BFB-156F5A24B426}">
      <dgm:prSet/>
      <dgm:spPr/>
      <dgm:t>
        <a:bodyPr/>
        <a:lstStyle/>
        <a:p>
          <a:endParaRPr lang="en-CA"/>
        </a:p>
      </dgm:t>
    </dgm:pt>
    <dgm:pt modelId="{89CE7F60-4560-4873-91CF-D31B4B0EB8F3}">
      <dgm:prSet/>
      <dgm:spPr/>
      <dgm:t>
        <a:bodyPr/>
        <a:lstStyle/>
        <a:p>
          <a:r>
            <a:rPr lang="en-US" b="0" i="0" dirty="0"/>
            <a:t>Size: </a:t>
          </a:r>
          <a:r>
            <a:rPr lang="en-CA" b="0" i="0" dirty="0"/>
            <a:t>45,211 </a:t>
          </a:r>
          <a:r>
            <a:rPr lang="en-US" b="0" i="0" dirty="0"/>
            <a:t> records, 21 features</a:t>
          </a:r>
          <a:endParaRPr lang="en-CA" dirty="0"/>
        </a:p>
      </dgm:t>
    </dgm:pt>
    <dgm:pt modelId="{51B40575-A386-4817-A76B-F3B6133712EA}" type="parTrans" cxnId="{EC5D0CCC-1706-4E4F-923E-FCD16D3B0DBD}">
      <dgm:prSet/>
      <dgm:spPr/>
      <dgm:t>
        <a:bodyPr/>
        <a:lstStyle/>
        <a:p>
          <a:endParaRPr lang="en-CA"/>
        </a:p>
      </dgm:t>
    </dgm:pt>
    <dgm:pt modelId="{AB45B830-AE62-4A76-8349-D2AF02411AD2}" type="sibTrans" cxnId="{EC5D0CCC-1706-4E4F-923E-FCD16D3B0DBD}">
      <dgm:prSet/>
      <dgm:spPr/>
      <dgm:t>
        <a:bodyPr/>
        <a:lstStyle/>
        <a:p>
          <a:endParaRPr lang="en-CA"/>
        </a:p>
      </dgm:t>
    </dgm:pt>
    <dgm:pt modelId="{F1BB47F8-E46C-440B-87E7-C8584D84F1E6}">
      <dgm:prSet/>
      <dgm:spPr/>
      <dgm:t>
        <a:bodyPr/>
        <a:lstStyle/>
        <a:p>
          <a:r>
            <a:rPr lang="en-US" b="0" i="0" dirty="0"/>
            <a:t>Examples of features</a:t>
          </a:r>
          <a:endParaRPr lang="en-CA" dirty="0"/>
        </a:p>
      </dgm:t>
    </dgm:pt>
    <dgm:pt modelId="{A8D55665-E65C-497B-BCF9-4A6423B10FD1}" type="parTrans" cxnId="{9DECAAA6-BF36-442C-9EBA-67B71AFC5EA6}">
      <dgm:prSet/>
      <dgm:spPr/>
      <dgm:t>
        <a:bodyPr/>
        <a:lstStyle/>
        <a:p>
          <a:endParaRPr lang="en-CA"/>
        </a:p>
      </dgm:t>
    </dgm:pt>
    <dgm:pt modelId="{402D28AB-C9FB-4ED9-AAE5-3BADF6FF0FAF}" type="sibTrans" cxnId="{9DECAAA6-BF36-442C-9EBA-67B71AFC5EA6}">
      <dgm:prSet/>
      <dgm:spPr/>
      <dgm:t>
        <a:bodyPr/>
        <a:lstStyle/>
        <a:p>
          <a:endParaRPr lang="en-CA"/>
        </a:p>
      </dgm:t>
    </dgm:pt>
    <dgm:pt modelId="{BB936080-1706-421D-B092-D422B8AEA452}">
      <dgm:prSet/>
      <dgm:spPr/>
      <dgm:t>
        <a:bodyPr/>
        <a:lstStyle/>
        <a:p>
          <a:r>
            <a:rPr lang="en-US" b="0" i="0" dirty="0"/>
            <a:t>Age</a:t>
          </a:r>
          <a:endParaRPr lang="en-CA" dirty="0"/>
        </a:p>
      </dgm:t>
    </dgm:pt>
    <dgm:pt modelId="{02E2F77E-5228-43B2-ABC3-24498E36F192}" type="parTrans" cxnId="{59D36789-E1F3-47CA-B1D2-3B90F3549324}">
      <dgm:prSet/>
      <dgm:spPr/>
      <dgm:t>
        <a:bodyPr/>
        <a:lstStyle/>
        <a:p>
          <a:endParaRPr lang="en-CA"/>
        </a:p>
      </dgm:t>
    </dgm:pt>
    <dgm:pt modelId="{6D1EFF4B-060B-4584-9910-7F7E62A72F3A}" type="sibTrans" cxnId="{59D36789-E1F3-47CA-B1D2-3B90F3549324}">
      <dgm:prSet/>
      <dgm:spPr/>
      <dgm:t>
        <a:bodyPr/>
        <a:lstStyle/>
        <a:p>
          <a:endParaRPr lang="en-CA"/>
        </a:p>
      </dgm:t>
    </dgm:pt>
    <dgm:pt modelId="{299B2B2D-7951-4799-B92B-EAAA5E6FF741}">
      <dgm:prSet/>
      <dgm:spPr/>
      <dgm:t>
        <a:bodyPr/>
        <a:lstStyle/>
        <a:p>
          <a:r>
            <a:rPr lang="en-CA" dirty="0"/>
            <a:t>Job</a:t>
          </a:r>
        </a:p>
      </dgm:t>
    </dgm:pt>
    <dgm:pt modelId="{C427E48A-90AA-4A01-927F-E0B62678D339}" type="parTrans" cxnId="{8FE3D3AA-E265-42F2-BD8D-31B1DA5AA631}">
      <dgm:prSet/>
      <dgm:spPr/>
      <dgm:t>
        <a:bodyPr/>
        <a:lstStyle/>
        <a:p>
          <a:endParaRPr lang="en-CA"/>
        </a:p>
      </dgm:t>
    </dgm:pt>
    <dgm:pt modelId="{232386CF-B386-4090-9FC7-CFD5EBB0D97B}" type="sibTrans" cxnId="{8FE3D3AA-E265-42F2-BD8D-31B1DA5AA631}">
      <dgm:prSet/>
      <dgm:spPr/>
      <dgm:t>
        <a:bodyPr/>
        <a:lstStyle/>
        <a:p>
          <a:endParaRPr lang="en-CA"/>
        </a:p>
      </dgm:t>
    </dgm:pt>
    <dgm:pt modelId="{3D80ACE1-9320-43CD-AACA-48FD6AF82B1A}">
      <dgm:prSet/>
      <dgm:spPr/>
      <dgm:t>
        <a:bodyPr/>
        <a:lstStyle/>
        <a:p>
          <a:r>
            <a:rPr lang="en-CA" dirty="0"/>
            <a:t>Duration of sales phone call</a:t>
          </a:r>
        </a:p>
      </dgm:t>
    </dgm:pt>
    <dgm:pt modelId="{A8D70BB3-63DF-4296-9038-55252D39F325}" type="parTrans" cxnId="{E565E71D-B72C-49A0-9BDF-E49509A1068D}">
      <dgm:prSet/>
      <dgm:spPr/>
      <dgm:t>
        <a:bodyPr/>
        <a:lstStyle/>
        <a:p>
          <a:endParaRPr lang="en-CA"/>
        </a:p>
      </dgm:t>
    </dgm:pt>
    <dgm:pt modelId="{1E150196-8176-41B9-9F13-F51544AF34C6}" type="sibTrans" cxnId="{E565E71D-B72C-49A0-9BDF-E49509A1068D}">
      <dgm:prSet/>
      <dgm:spPr/>
      <dgm:t>
        <a:bodyPr/>
        <a:lstStyle/>
        <a:p>
          <a:endParaRPr lang="en-CA"/>
        </a:p>
      </dgm:t>
    </dgm:pt>
    <dgm:pt modelId="{B1946182-8591-4E97-811B-2B20DEF87196}">
      <dgm:prSet/>
      <dgm:spPr/>
      <dgm:t>
        <a:bodyPr/>
        <a:lstStyle/>
        <a:p>
          <a:r>
            <a:rPr lang="en-CA" dirty="0"/>
            <a:t>Type of contact – e.g. cell phone versus landline</a:t>
          </a:r>
        </a:p>
      </dgm:t>
    </dgm:pt>
    <dgm:pt modelId="{B76124B7-DB36-4F6F-9135-BFC9D0415301}" type="parTrans" cxnId="{569DE539-CDDB-4930-84F5-88F6CAF7171D}">
      <dgm:prSet/>
      <dgm:spPr/>
      <dgm:t>
        <a:bodyPr/>
        <a:lstStyle/>
        <a:p>
          <a:endParaRPr lang="en-CA"/>
        </a:p>
      </dgm:t>
    </dgm:pt>
    <dgm:pt modelId="{1659885B-03EC-4572-90A7-6E46FDBF715A}" type="sibTrans" cxnId="{569DE539-CDDB-4930-84F5-88F6CAF7171D}">
      <dgm:prSet/>
      <dgm:spPr/>
      <dgm:t>
        <a:bodyPr/>
        <a:lstStyle/>
        <a:p>
          <a:endParaRPr lang="en-CA"/>
        </a:p>
      </dgm:t>
    </dgm:pt>
    <dgm:pt modelId="{767E28C8-C30F-4A82-9868-F4313F7866ED}">
      <dgm:prSet/>
      <dgm:spPr/>
      <dgm:t>
        <a:bodyPr/>
        <a:lstStyle/>
        <a:p>
          <a:r>
            <a:rPr lang="en-CA" dirty="0"/>
            <a:t>Marital status</a:t>
          </a:r>
        </a:p>
      </dgm:t>
    </dgm:pt>
    <dgm:pt modelId="{5CF8A9D0-896C-46CD-9747-7BE5CBE26B7B}" type="parTrans" cxnId="{E051DA79-B4C6-4D54-AC11-FEBC0A8E0BC5}">
      <dgm:prSet/>
      <dgm:spPr/>
      <dgm:t>
        <a:bodyPr/>
        <a:lstStyle/>
        <a:p>
          <a:endParaRPr lang="en-CA"/>
        </a:p>
      </dgm:t>
    </dgm:pt>
    <dgm:pt modelId="{5ADCD9BC-8DB9-450F-91B3-B347E4856ABB}" type="sibTrans" cxnId="{E051DA79-B4C6-4D54-AC11-FEBC0A8E0BC5}">
      <dgm:prSet/>
      <dgm:spPr/>
      <dgm:t>
        <a:bodyPr/>
        <a:lstStyle/>
        <a:p>
          <a:endParaRPr lang="en-CA"/>
        </a:p>
      </dgm:t>
    </dgm:pt>
    <dgm:pt modelId="{C3A16D9B-8BAE-4E3D-8E03-ECEE4AE9B2E0}" type="pres">
      <dgm:prSet presAssocID="{7800F493-75AB-48A8-AA5D-D0B934B77C48}" presName="linear" presStyleCnt="0">
        <dgm:presLayoutVars>
          <dgm:dir/>
          <dgm:animLvl val="lvl"/>
          <dgm:resizeHandles val="exact"/>
        </dgm:presLayoutVars>
      </dgm:prSet>
      <dgm:spPr/>
    </dgm:pt>
    <dgm:pt modelId="{BD13B730-A366-4F12-830F-A01EB4FD91C1}" type="pres">
      <dgm:prSet presAssocID="{D54938B4-5AE8-4622-A7D3-DE637F6743F5}" presName="parentLin" presStyleCnt="0"/>
      <dgm:spPr/>
    </dgm:pt>
    <dgm:pt modelId="{3B1999EB-23BA-48E1-890E-1A6B34499B39}" type="pres">
      <dgm:prSet presAssocID="{D54938B4-5AE8-4622-A7D3-DE637F6743F5}" presName="parentLeftMargin" presStyleLbl="node1" presStyleIdx="0" presStyleCnt="4"/>
      <dgm:spPr/>
    </dgm:pt>
    <dgm:pt modelId="{5112EC9E-3A39-469A-A9BD-055FCD135A69}" type="pres">
      <dgm:prSet presAssocID="{D54938B4-5AE8-4622-A7D3-DE637F6743F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09B1AB7-7C4C-4666-840C-0FC6687A582C}" type="pres">
      <dgm:prSet presAssocID="{D54938B4-5AE8-4622-A7D3-DE637F6743F5}" presName="negativeSpace" presStyleCnt="0"/>
      <dgm:spPr/>
    </dgm:pt>
    <dgm:pt modelId="{5C0B6BBD-CE03-4D3F-866D-292A864865AA}" type="pres">
      <dgm:prSet presAssocID="{D54938B4-5AE8-4622-A7D3-DE637F6743F5}" presName="childText" presStyleLbl="conFgAcc1" presStyleIdx="0" presStyleCnt="4">
        <dgm:presLayoutVars>
          <dgm:bulletEnabled val="1"/>
        </dgm:presLayoutVars>
      </dgm:prSet>
      <dgm:spPr/>
    </dgm:pt>
    <dgm:pt modelId="{72EF5BED-885E-4A8A-8C36-1F93D78F3AF8}" type="pres">
      <dgm:prSet presAssocID="{D3D6A33B-9FAA-406C-B837-A830D31855EB}" presName="spaceBetweenRectangles" presStyleCnt="0"/>
      <dgm:spPr/>
    </dgm:pt>
    <dgm:pt modelId="{4E82D83E-C1E4-4CEA-BE9F-4E4EE49BBFD5}" type="pres">
      <dgm:prSet presAssocID="{C7C0F01B-03BD-47B2-A2DA-05A48797267C}" presName="parentLin" presStyleCnt="0"/>
      <dgm:spPr/>
    </dgm:pt>
    <dgm:pt modelId="{B4DCF63A-B428-492A-B7A4-ACB9DC246872}" type="pres">
      <dgm:prSet presAssocID="{C7C0F01B-03BD-47B2-A2DA-05A48797267C}" presName="parentLeftMargin" presStyleLbl="node1" presStyleIdx="0" presStyleCnt="4"/>
      <dgm:spPr/>
    </dgm:pt>
    <dgm:pt modelId="{DBA54E9B-E2A0-481B-BAE3-AF8DDF4D6A1E}" type="pres">
      <dgm:prSet presAssocID="{C7C0F01B-03BD-47B2-A2DA-05A48797267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1DADFA5-D5FC-4949-87A6-3A5D1706E677}" type="pres">
      <dgm:prSet presAssocID="{C7C0F01B-03BD-47B2-A2DA-05A48797267C}" presName="negativeSpace" presStyleCnt="0"/>
      <dgm:spPr/>
    </dgm:pt>
    <dgm:pt modelId="{4E3AC8BB-E78D-4077-A3EF-DE0B18C4F5F8}" type="pres">
      <dgm:prSet presAssocID="{C7C0F01B-03BD-47B2-A2DA-05A48797267C}" presName="childText" presStyleLbl="conFgAcc1" presStyleIdx="1" presStyleCnt="4">
        <dgm:presLayoutVars>
          <dgm:bulletEnabled val="1"/>
        </dgm:presLayoutVars>
      </dgm:prSet>
      <dgm:spPr/>
    </dgm:pt>
    <dgm:pt modelId="{97FF378B-7C07-4DAA-AA12-5AAD49328FDF}" type="pres">
      <dgm:prSet presAssocID="{D7E646DD-5BD5-47B5-834B-155954F9331C}" presName="spaceBetweenRectangles" presStyleCnt="0"/>
      <dgm:spPr/>
    </dgm:pt>
    <dgm:pt modelId="{E8C30FFA-66FF-4FC1-B147-E4D25DBE5EEF}" type="pres">
      <dgm:prSet presAssocID="{89CE7F60-4560-4873-91CF-D31B4B0EB8F3}" presName="parentLin" presStyleCnt="0"/>
      <dgm:spPr/>
    </dgm:pt>
    <dgm:pt modelId="{E7BFC386-FEEF-4FEB-A5B6-BF7825ED5DF5}" type="pres">
      <dgm:prSet presAssocID="{89CE7F60-4560-4873-91CF-D31B4B0EB8F3}" presName="parentLeftMargin" presStyleLbl="node1" presStyleIdx="1" presStyleCnt="4"/>
      <dgm:spPr/>
    </dgm:pt>
    <dgm:pt modelId="{432F25D9-7F91-4F90-B57B-9D5EAAD78E55}" type="pres">
      <dgm:prSet presAssocID="{89CE7F60-4560-4873-91CF-D31B4B0EB8F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7C4A744-F7A0-49E0-A6DC-A3F204DCACE1}" type="pres">
      <dgm:prSet presAssocID="{89CE7F60-4560-4873-91CF-D31B4B0EB8F3}" presName="negativeSpace" presStyleCnt="0"/>
      <dgm:spPr/>
    </dgm:pt>
    <dgm:pt modelId="{87F31AC3-3A03-4751-81CC-40F67C90155E}" type="pres">
      <dgm:prSet presAssocID="{89CE7F60-4560-4873-91CF-D31B4B0EB8F3}" presName="childText" presStyleLbl="conFgAcc1" presStyleIdx="2" presStyleCnt="4">
        <dgm:presLayoutVars>
          <dgm:bulletEnabled val="1"/>
        </dgm:presLayoutVars>
      </dgm:prSet>
      <dgm:spPr/>
    </dgm:pt>
    <dgm:pt modelId="{EE7AC160-F96D-44F3-A004-C6070CB8F9DA}" type="pres">
      <dgm:prSet presAssocID="{AB45B830-AE62-4A76-8349-D2AF02411AD2}" presName="spaceBetweenRectangles" presStyleCnt="0"/>
      <dgm:spPr/>
    </dgm:pt>
    <dgm:pt modelId="{1051BBD4-69FD-487E-8B27-8B9B5AAB6BCA}" type="pres">
      <dgm:prSet presAssocID="{F1BB47F8-E46C-440B-87E7-C8584D84F1E6}" presName="parentLin" presStyleCnt="0"/>
      <dgm:spPr/>
    </dgm:pt>
    <dgm:pt modelId="{963FF753-0B55-4709-BA23-54C2BCDE080B}" type="pres">
      <dgm:prSet presAssocID="{F1BB47F8-E46C-440B-87E7-C8584D84F1E6}" presName="parentLeftMargin" presStyleLbl="node1" presStyleIdx="2" presStyleCnt="4"/>
      <dgm:spPr/>
    </dgm:pt>
    <dgm:pt modelId="{616438AA-802E-4B44-8D26-23F1E21030EB}" type="pres">
      <dgm:prSet presAssocID="{F1BB47F8-E46C-440B-87E7-C8584D84F1E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5E7AEF7-FB2E-494F-9972-B25937161C68}" type="pres">
      <dgm:prSet presAssocID="{F1BB47F8-E46C-440B-87E7-C8584D84F1E6}" presName="negativeSpace" presStyleCnt="0"/>
      <dgm:spPr/>
    </dgm:pt>
    <dgm:pt modelId="{436F7FCF-4116-4DE5-8507-9DEBE7AC6B4D}" type="pres">
      <dgm:prSet presAssocID="{F1BB47F8-E46C-440B-87E7-C8584D84F1E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B6DBE01-2229-43C9-8076-6FEB2552E2F8}" type="presOf" srcId="{D54938B4-5AE8-4622-A7D3-DE637F6743F5}" destId="{3B1999EB-23BA-48E1-890E-1A6B34499B39}" srcOrd="0" destOrd="0" presId="urn:microsoft.com/office/officeart/2005/8/layout/list1"/>
    <dgm:cxn modelId="{16730C06-FB83-4E57-84FF-13FE18A3D82E}" type="presOf" srcId="{F1BB47F8-E46C-440B-87E7-C8584D84F1E6}" destId="{616438AA-802E-4B44-8D26-23F1E21030EB}" srcOrd="1" destOrd="0" presId="urn:microsoft.com/office/officeart/2005/8/layout/list1"/>
    <dgm:cxn modelId="{E565E71D-B72C-49A0-9BDF-E49509A1068D}" srcId="{F1BB47F8-E46C-440B-87E7-C8584D84F1E6}" destId="{3D80ACE1-9320-43CD-AACA-48FD6AF82B1A}" srcOrd="2" destOrd="0" parTransId="{A8D70BB3-63DF-4296-9038-55252D39F325}" sibTransId="{1E150196-8176-41B9-9F13-F51544AF34C6}"/>
    <dgm:cxn modelId="{14204728-3366-478C-BAA8-E523D3E3F466}" type="presOf" srcId="{B1946182-8591-4E97-811B-2B20DEF87196}" destId="{436F7FCF-4116-4DE5-8507-9DEBE7AC6B4D}" srcOrd="0" destOrd="3" presId="urn:microsoft.com/office/officeart/2005/8/layout/list1"/>
    <dgm:cxn modelId="{3D67792B-7AE4-4A41-B189-2FEB4D26AB92}" type="presOf" srcId="{BB936080-1706-421D-B092-D422B8AEA452}" destId="{436F7FCF-4116-4DE5-8507-9DEBE7AC6B4D}" srcOrd="0" destOrd="0" presId="urn:microsoft.com/office/officeart/2005/8/layout/list1"/>
    <dgm:cxn modelId="{569DE539-CDDB-4930-84F5-88F6CAF7171D}" srcId="{F1BB47F8-E46C-440B-87E7-C8584D84F1E6}" destId="{B1946182-8591-4E97-811B-2B20DEF87196}" srcOrd="3" destOrd="0" parTransId="{B76124B7-DB36-4F6F-9135-BFC9D0415301}" sibTransId="{1659885B-03EC-4572-90A7-6E46FDBF715A}"/>
    <dgm:cxn modelId="{9CDA663A-DD16-43AD-877F-968E0D5DAF9B}" type="presOf" srcId="{767E28C8-C30F-4A82-9868-F4313F7866ED}" destId="{436F7FCF-4116-4DE5-8507-9DEBE7AC6B4D}" srcOrd="0" destOrd="4" presId="urn:microsoft.com/office/officeart/2005/8/layout/list1"/>
    <dgm:cxn modelId="{9C999C40-AA60-4FE8-9186-2472EC40852D}" type="presOf" srcId="{C7C0F01B-03BD-47B2-A2DA-05A48797267C}" destId="{DBA54E9B-E2A0-481B-BAE3-AF8DDF4D6A1E}" srcOrd="1" destOrd="0" presId="urn:microsoft.com/office/officeart/2005/8/layout/list1"/>
    <dgm:cxn modelId="{7D591D47-D3A4-4976-9190-30DB70DC3904}" type="presOf" srcId="{3D80ACE1-9320-43CD-AACA-48FD6AF82B1A}" destId="{436F7FCF-4116-4DE5-8507-9DEBE7AC6B4D}" srcOrd="0" destOrd="2" presId="urn:microsoft.com/office/officeart/2005/8/layout/list1"/>
    <dgm:cxn modelId="{1B42064D-C3E0-4516-9D97-FE41EF038A8E}" type="presOf" srcId="{F1BB47F8-E46C-440B-87E7-C8584D84F1E6}" destId="{963FF753-0B55-4709-BA23-54C2BCDE080B}" srcOrd="0" destOrd="0" presId="urn:microsoft.com/office/officeart/2005/8/layout/list1"/>
    <dgm:cxn modelId="{3BAFEE71-591E-46BC-8BFB-156F5A24B426}" srcId="{7800F493-75AB-48A8-AA5D-D0B934B77C48}" destId="{C7C0F01B-03BD-47B2-A2DA-05A48797267C}" srcOrd="1" destOrd="0" parTransId="{3A0405BB-6A4F-4FA8-8F26-C82E2A5E4C4E}" sibTransId="{D7E646DD-5BD5-47B5-834B-155954F9331C}"/>
    <dgm:cxn modelId="{E051DA79-B4C6-4D54-AC11-FEBC0A8E0BC5}" srcId="{F1BB47F8-E46C-440B-87E7-C8584D84F1E6}" destId="{767E28C8-C30F-4A82-9868-F4313F7866ED}" srcOrd="4" destOrd="0" parTransId="{5CF8A9D0-896C-46CD-9747-7BE5CBE26B7B}" sibTransId="{5ADCD9BC-8DB9-450F-91B3-B347E4856ABB}"/>
    <dgm:cxn modelId="{E3BA1A85-CFCF-4114-9864-C6F6490C6A31}" type="presOf" srcId="{89CE7F60-4560-4873-91CF-D31B4B0EB8F3}" destId="{E7BFC386-FEEF-4FEB-A5B6-BF7825ED5DF5}" srcOrd="0" destOrd="0" presId="urn:microsoft.com/office/officeart/2005/8/layout/list1"/>
    <dgm:cxn modelId="{59D36789-E1F3-47CA-B1D2-3B90F3549324}" srcId="{F1BB47F8-E46C-440B-87E7-C8584D84F1E6}" destId="{BB936080-1706-421D-B092-D422B8AEA452}" srcOrd="0" destOrd="0" parTransId="{02E2F77E-5228-43B2-ABC3-24498E36F192}" sibTransId="{6D1EFF4B-060B-4584-9910-7F7E62A72F3A}"/>
    <dgm:cxn modelId="{6BE5268B-6E8A-46B8-BCB4-6ED28B4A7ACC}" type="presOf" srcId="{7800F493-75AB-48A8-AA5D-D0B934B77C48}" destId="{C3A16D9B-8BAE-4E3D-8E03-ECEE4AE9B2E0}" srcOrd="0" destOrd="0" presId="urn:microsoft.com/office/officeart/2005/8/layout/list1"/>
    <dgm:cxn modelId="{BA402C90-DDB3-4DEF-95B8-498B9730C160}" srcId="{7800F493-75AB-48A8-AA5D-D0B934B77C48}" destId="{D54938B4-5AE8-4622-A7D3-DE637F6743F5}" srcOrd="0" destOrd="0" parTransId="{6B78237C-AD93-476D-A9CD-B08A74EB88AE}" sibTransId="{D3D6A33B-9FAA-406C-B837-A830D31855EB}"/>
    <dgm:cxn modelId="{9DECAAA6-BF36-442C-9EBA-67B71AFC5EA6}" srcId="{7800F493-75AB-48A8-AA5D-D0B934B77C48}" destId="{F1BB47F8-E46C-440B-87E7-C8584D84F1E6}" srcOrd="3" destOrd="0" parTransId="{A8D55665-E65C-497B-BCF9-4A6423B10FD1}" sibTransId="{402D28AB-C9FB-4ED9-AAE5-3BADF6FF0FAF}"/>
    <dgm:cxn modelId="{8FE3D3AA-E265-42F2-BD8D-31B1DA5AA631}" srcId="{F1BB47F8-E46C-440B-87E7-C8584D84F1E6}" destId="{299B2B2D-7951-4799-B92B-EAAA5E6FF741}" srcOrd="1" destOrd="0" parTransId="{C427E48A-90AA-4A01-927F-E0B62678D339}" sibTransId="{232386CF-B386-4090-9FC7-CFD5EBB0D97B}"/>
    <dgm:cxn modelId="{EC5D0CCC-1706-4E4F-923E-FCD16D3B0DBD}" srcId="{7800F493-75AB-48A8-AA5D-D0B934B77C48}" destId="{89CE7F60-4560-4873-91CF-D31B4B0EB8F3}" srcOrd="2" destOrd="0" parTransId="{51B40575-A386-4817-A76B-F3B6133712EA}" sibTransId="{AB45B830-AE62-4A76-8349-D2AF02411AD2}"/>
    <dgm:cxn modelId="{D5C199E4-DDF2-444F-B8F0-FD0F72E59079}" type="presOf" srcId="{D54938B4-5AE8-4622-A7D3-DE637F6743F5}" destId="{5112EC9E-3A39-469A-A9BD-055FCD135A69}" srcOrd="1" destOrd="0" presId="urn:microsoft.com/office/officeart/2005/8/layout/list1"/>
    <dgm:cxn modelId="{A6D917EE-3263-4B9D-A20A-554F410F4A7A}" type="presOf" srcId="{89CE7F60-4560-4873-91CF-D31B4B0EB8F3}" destId="{432F25D9-7F91-4F90-B57B-9D5EAAD78E55}" srcOrd="1" destOrd="0" presId="urn:microsoft.com/office/officeart/2005/8/layout/list1"/>
    <dgm:cxn modelId="{A02C2DF5-AAD4-43BA-8E02-E022F0145C79}" type="presOf" srcId="{299B2B2D-7951-4799-B92B-EAAA5E6FF741}" destId="{436F7FCF-4116-4DE5-8507-9DEBE7AC6B4D}" srcOrd="0" destOrd="1" presId="urn:microsoft.com/office/officeart/2005/8/layout/list1"/>
    <dgm:cxn modelId="{15BE80F9-5739-47EA-AEC5-684FBDA3AC68}" type="presOf" srcId="{C7C0F01B-03BD-47B2-A2DA-05A48797267C}" destId="{B4DCF63A-B428-492A-B7A4-ACB9DC246872}" srcOrd="0" destOrd="0" presId="urn:microsoft.com/office/officeart/2005/8/layout/list1"/>
    <dgm:cxn modelId="{AB17ADCB-66E9-4C4D-AF8C-67D482DA4651}" type="presParOf" srcId="{C3A16D9B-8BAE-4E3D-8E03-ECEE4AE9B2E0}" destId="{BD13B730-A366-4F12-830F-A01EB4FD91C1}" srcOrd="0" destOrd="0" presId="urn:microsoft.com/office/officeart/2005/8/layout/list1"/>
    <dgm:cxn modelId="{A4D23898-52F0-425F-8A9C-BAFF9E9E03D8}" type="presParOf" srcId="{BD13B730-A366-4F12-830F-A01EB4FD91C1}" destId="{3B1999EB-23BA-48E1-890E-1A6B34499B39}" srcOrd="0" destOrd="0" presId="urn:microsoft.com/office/officeart/2005/8/layout/list1"/>
    <dgm:cxn modelId="{7626614F-731D-444C-8956-E5D2BE678E91}" type="presParOf" srcId="{BD13B730-A366-4F12-830F-A01EB4FD91C1}" destId="{5112EC9E-3A39-469A-A9BD-055FCD135A69}" srcOrd="1" destOrd="0" presId="urn:microsoft.com/office/officeart/2005/8/layout/list1"/>
    <dgm:cxn modelId="{4F32C2EC-C8EB-4C62-8B05-91B2572F6887}" type="presParOf" srcId="{C3A16D9B-8BAE-4E3D-8E03-ECEE4AE9B2E0}" destId="{E09B1AB7-7C4C-4666-840C-0FC6687A582C}" srcOrd="1" destOrd="0" presId="urn:microsoft.com/office/officeart/2005/8/layout/list1"/>
    <dgm:cxn modelId="{446898D0-FB25-44D1-B528-CC9044B506F5}" type="presParOf" srcId="{C3A16D9B-8BAE-4E3D-8E03-ECEE4AE9B2E0}" destId="{5C0B6BBD-CE03-4D3F-866D-292A864865AA}" srcOrd="2" destOrd="0" presId="urn:microsoft.com/office/officeart/2005/8/layout/list1"/>
    <dgm:cxn modelId="{1B8C1AA9-860C-4DCA-80DF-C60A5EB1C210}" type="presParOf" srcId="{C3A16D9B-8BAE-4E3D-8E03-ECEE4AE9B2E0}" destId="{72EF5BED-885E-4A8A-8C36-1F93D78F3AF8}" srcOrd="3" destOrd="0" presId="urn:microsoft.com/office/officeart/2005/8/layout/list1"/>
    <dgm:cxn modelId="{515E6662-B9DD-4B1F-9F22-07C676F9876D}" type="presParOf" srcId="{C3A16D9B-8BAE-4E3D-8E03-ECEE4AE9B2E0}" destId="{4E82D83E-C1E4-4CEA-BE9F-4E4EE49BBFD5}" srcOrd="4" destOrd="0" presId="urn:microsoft.com/office/officeart/2005/8/layout/list1"/>
    <dgm:cxn modelId="{18AB081A-F95F-40BB-A4D4-EB1C3EB548C9}" type="presParOf" srcId="{4E82D83E-C1E4-4CEA-BE9F-4E4EE49BBFD5}" destId="{B4DCF63A-B428-492A-B7A4-ACB9DC246872}" srcOrd="0" destOrd="0" presId="urn:microsoft.com/office/officeart/2005/8/layout/list1"/>
    <dgm:cxn modelId="{F3F8C279-65A1-4FBD-A44F-21E2A5B94780}" type="presParOf" srcId="{4E82D83E-C1E4-4CEA-BE9F-4E4EE49BBFD5}" destId="{DBA54E9B-E2A0-481B-BAE3-AF8DDF4D6A1E}" srcOrd="1" destOrd="0" presId="urn:microsoft.com/office/officeart/2005/8/layout/list1"/>
    <dgm:cxn modelId="{9E9694F1-EFE0-4F1F-A510-188325C5FCE1}" type="presParOf" srcId="{C3A16D9B-8BAE-4E3D-8E03-ECEE4AE9B2E0}" destId="{C1DADFA5-D5FC-4949-87A6-3A5D1706E677}" srcOrd="5" destOrd="0" presId="urn:microsoft.com/office/officeart/2005/8/layout/list1"/>
    <dgm:cxn modelId="{70ABAD3F-CF13-4629-B7C9-E5A4FACC858D}" type="presParOf" srcId="{C3A16D9B-8BAE-4E3D-8E03-ECEE4AE9B2E0}" destId="{4E3AC8BB-E78D-4077-A3EF-DE0B18C4F5F8}" srcOrd="6" destOrd="0" presId="urn:microsoft.com/office/officeart/2005/8/layout/list1"/>
    <dgm:cxn modelId="{402DEC48-4126-4CC0-8B14-495818900009}" type="presParOf" srcId="{C3A16D9B-8BAE-4E3D-8E03-ECEE4AE9B2E0}" destId="{97FF378B-7C07-4DAA-AA12-5AAD49328FDF}" srcOrd="7" destOrd="0" presId="urn:microsoft.com/office/officeart/2005/8/layout/list1"/>
    <dgm:cxn modelId="{BFBAD6E7-86CD-49FC-B9D6-B4BEA069A8FB}" type="presParOf" srcId="{C3A16D9B-8BAE-4E3D-8E03-ECEE4AE9B2E0}" destId="{E8C30FFA-66FF-4FC1-B147-E4D25DBE5EEF}" srcOrd="8" destOrd="0" presId="urn:microsoft.com/office/officeart/2005/8/layout/list1"/>
    <dgm:cxn modelId="{B8BF55CA-CFDA-4231-9E53-67A4D86D1693}" type="presParOf" srcId="{E8C30FFA-66FF-4FC1-B147-E4D25DBE5EEF}" destId="{E7BFC386-FEEF-4FEB-A5B6-BF7825ED5DF5}" srcOrd="0" destOrd="0" presId="urn:microsoft.com/office/officeart/2005/8/layout/list1"/>
    <dgm:cxn modelId="{D687A5A1-2FC1-4363-B9C7-2AC4CE78245F}" type="presParOf" srcId="{E8C30FFA-66FF-4FC1-B147-E4D25DBE5EEF}" destId="{432F25D9-7F91-4F90-B57B-9D5EAAD78E55}" srcOrd="1" destOrd="0" presId="urn:microsoft.com/office/officeart/2005/8/layout/list1"/>
    <dgm:cxn modelId="{619E7F42-DEBA-41B0-8BBD-3EA01713B41E}" type="presParOf" srcId="{C3A16D9B-8BAE-4E3D-8E03-ECEE4AE9B2E0}" destId="{47C4A744-F7A0-49E0-A6DC-A3F204DCACE1}" srcOrd="9" destOrd="0" presId="urn:microsoft.com/office/officeart/2005/8/layout/list1"/>
    <dgm:cxn modelId="{0F6EFACE-21D1-4A68-8246-F38E3B47F60E}" type="presParOf" srcId="{C3A16D9B-8BAE-4E3D-8E03-ECEE4AE9B2E0}" destId="{87F31AC3-3A03-4751-81CC-40F67C90155E}" srcOrd="10" destOrd="0" presId="urn:microsoft.com/office/officeart/2005/8/layout/list1"/>
    <dgm:cxn modelId="{A568DF3D-2865-4335-8CB1-A38E53E740A8}" type="presParOf" srcId="{C3A16D9B-8BAE-4E3D-8E03-ECEE4AE9B2E0}" destId="{EE7AC160-F96D-44F3-A004-C6070CB8F9DA}" srcOrd="11" destOrd="0" presId="urn:microsoft.com/office/officeart/2005/8/layout/list1"/>
    <dgm:cxn modelId="{3ABD807A-6879-4D11-AF33-BBDF44788968}" type="presParOf" srcId="{C3A16D9B-8BAE-4E3D-8E03-ECEE4AE9B2E0}" destId="{1051BBD4-69FD-487E-8B27-8B9B5AAB6BCA}" srcOrd="12" destOrd="0" presId="urn:microsoft.com/office/officeart/2005/8/layout/list1"/>
    <dgm:cxn modelId="{C9D744C3-065B-4C71-87F2-47AF28E4F08B}" type="presParOf" srcId="{1051BBD4-69FD-487E-8B27-8B9B5AAB6BCA}" destId="{963FF753-0B55-4709-BA23-54C2BCDE080B}" srcOrd="0" destOrd="0" presId="urn:microsoft.com/office/officeart/2005/8/layout/list1"/>
    <dgm:cxn modelId="{AEAD7ABB-D2D2-4243-A6B3-071A343038C1}" type="presParOf" srcId="{1051BBD4-69FD-487E-8B27-8B9B5AAB6BCA}" destId="{616438AA-802E-4B44-8D26-23F1E21030EB}" srcOrd="1" destOrd="0" presId="urn:microsoft.com/office/officeart/2005/8/layout/list1"/>
    <dgm:cxn modelId="{796C7B3B-61CD-412C-AC4A-98DB2C5466C5}" type="presParOf" srcId="{C3A16D9B-8BAE-4E3D-8E03-ECEE4AE9B2E0}" destId="{C5E7AEF7-FB2E-494F-9972-B25937161C68}" srcOrd="13" destOrd="0" presId="urn:microsoft.com/office/officeart/2005/8/layout/list1"/>
    <dgm:cxn modelId="{146B3A05-88F8-4A83-A88F-1C512133A864}" type="presParOf" srcId="{C3A16D9B-8BAE-4E3D-8E03-ECEE4AE9B2E0}" destId="{436F7FCF-4116-4DE5-8507-9DEBE7AC6B4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AC4911-DFDC-4F5A-A7FA-42BC3F795BAA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CA"/>
        </a:p>
      </dgm:t>
    </dgm:pt>
    <dgm:pt modelId="{3ECA6D92-2881-438F-9622-31E4635B8624}">
      <dgm:prSet/>
      <dgm:spPr/>
      <dgm:t>
        <a:bodyPr/>
        <a:lstStyle/>
        <a:p>
          <a:r>
            <a:rPr lang="en-CA" b="0" i="0" dirty="0"/>
            <a:t>Determined most important factors for rent</a:t>
          </a:r>
          <a:endParaRPr lang="en-CA" dirty="0"/>
        </a:p>
      </dgm:t>
    </dgm:pt>
    <dgm:pt modelId="{A6FDB803-23B1-4115-8EBD-592260D44EFC}" type="parTrans" cxnId="{A1456E93-376C-4E5A-9901-C22F142FDC66}">
      <dgm:prSet/>
      <dgm:spPr/>
      <dgm:t>
        <a:bodyPr/>
        <a:lstStyle/>
        <a:p>
          <a:endParaRPr lang="en-CA"/>
        </a:p>
      </dgm:t>
    </dgm:pt>
    <dgm:pt modelId="{E09FEBC4-AA0A-4360-A21E-FDFD9134E57A}" type="sibTrans" cxnId="{A1456E93-376C-4E5A-9901-C22F142FDC66}">
      <dgm:prSet/>
      <dgm:spPr/>
      <dgm:t>
        <a:bodyPr/>
        <a:lstStyle/>
        <a:p>
          <a:endParaRPr lang="en-CA"/>
        </a:p>
      </dgm:t>
    </dgm:pt>
    <dgm:pt modelId="{038621D3-332A-424A-88C0-CE40CB85EF6A}">
      <dgm:prSet/>
      <dgm:spPr/>
      <dgm:t>
        <a:bodyPr/>
        <a:lstStyle/>
        <a:p>
          <a:r>
            <a:rPr lang="en-CA" dirty="0"/>
            <a:t>Unclear factors</a:t>
          </a:r>
        </a:p>
      </dgm:t>
    </dgm:pt>
    <dgm:pt modelId="{9F2165FA-8468-41E7-B5E7-888802CFF10F}" type="parTrans" cxnId="{07BD270F-75E7-46A8-A47B-2BC7B9B26C89}">
      <dgm:prSet/>
      <dgm:spPr/>
      <dgm:t>
        <a:bodyPr/>
        <a:lstStyle/>
        <a:p>
          <a:endParaRPr lang="en-CA"/>
        </a:p>
      </dgm:t>
    </dgm:pt>
    <dgm:pt modelId="{184B6384-5902-46DF-86A8-D571FA00A3ED}" type="sibTrans" cxnId="{07BD270F-75E7-46A8-A47B-2BC7B9B26C89}">
      <dgm:prSet/>
      <dgm:spPr/>
      <dgm:t>
        <a:bodyPr/>
        <a:lstStyle/>
        <a:p>
          <a:endParaRPr lang="en-CA"/>
        </a:p>
      </dgm:t>
    </dgm:pt>
    <dgm:pt modelId="{43C6F4FC-CA11-48DF-AF13-1E4D9DD5BFAE}">
      <dgm:prSet/>
      <dgm:spPr/>
      <dgm:t>
        <a:bodyPr/>
        <a:lstStyle/>
        <a:p>
          <a:r>
            <a:rPr lang="en-CA" b="0" i="0" dirty="0"/>
            <a:t>Predicted response with XGBoost model </a:t>
          </a:r>
          <a:endParaRPr lang="en-CA" dirty="0"/>
        </a:p>
      </dgm:t>
    </dgm:pt>
    <dgm:pt modelId="{A1F9EC2B-FDAC-40F0-897D-13DD5748721D}" type="parTrans" cxnId="{D17CBF61-E6F7-497F-9071-F899CD494646}">
      <dgm:prSet/>
      <dgm:spPr/>
      <dgm:t>
        <a:bodyPr/>
        <a:lstStyle/>
        <a:p>
          <a:endParaRPr lang="en-CA"/>
        </a:p>
      </dgm:t>
    </dgm:pt>
    <dgm:pt modelId="{4F4D3DDB-F888-4FF1-8955-6DADFF663A75}" type="sibTrans" cxnId="{D17CBF61-E6F7-497F-9071-F899CD494646}">
      <dgm:prSet/>
      <dgm:spPr/>
      <dgm:t>
        <a:bodyPr/>
        <a:lstStyle/>
        <a:p>
          <a:endParaRPr lang="en-CA"/>
        </a:p>
      </dgm:t>
    </dgm:pt>
    <dgm:pt modelId="{9E15AB83-2BA6-40B2-AE5A-35E04ECBB262}">
      <dgm:prSet/>
      <dgm:spPr/>
      <dgm:t>
        <a:bodyPr/>
        <a:lstStyle/>
        <a:p>
          <a:r>
            <a:rPr lang="en-CA" b="0" i="0" dirty="0"/>
            <a:t>AUC-PR: 0.48</a:t>
          </a:r>
          <a:endParaRPr lang="en-CA" dirty="0"/>
        </a:p>
      </dgm:t>
    </dgm:pt>
    <dgm:pt modelId="{139BB6E0-861D-4F7B-9624-A85B1B7BF4D0}" type="parTrans" cxnId="{6E5C7D4F-41ED-4E39-9BCD-8B62409F3A3C}">
      <dgm:prSet/>
      <dgm:spPr/>
      <dgm:t>
        <a:bodyPr/>
        <a:lstStyle/>
        <a:p>
          <a:endParaRPr lang="en-CA"/>
        </a:p>
      </dgm:t>
    </dgm:pt>
    <dgm:pt modelId="{80556180-2947-4FA3-A952-E01CA7FA95D4}" type="sibTrans" cxnId="{6E5C7D4F-41ED-4E39-9BCD-8B62409F3A3C}">
      <dgm:prSet/>
      <dgm:spPr/>
      <dgm:t>
        <a:bodyPr/>
        <a:lstStyle/>
        <a:p>
          <a:endParaRPr lang="en-CA"/>
        </a:p>
      </dgm:t>
    </dgm:pt>
    <dgm:pt modelId="{F7AF76D7-AF59-40DB-BDED-AF889BDA9411}" type="pres">
      <dgm:prSet presAssocID="{4CAC4911-DFDC-4F5A-A7FA-42BC3F795BAA}" presName="Name0" presStyleCnt="0">
        <dgm:presLayoutVars>
          <dgm:dir/>
          <dgm:animLvl val="lvl"/>
          <dgm:resizeHandles val="exact"/>
        </dgm:presLayoutVars>
      </dgm:prSet>
      <dgm:spPr/>
    </dgm:pt>
    <dgm:pt modelId="{06806C5E-929C-4042-A0C9-C11930FFD75C}" type="pres">
      <dgm:prSet presAssocID="{3ECA6D92-2881-438F-9622-31E4635B8624}" presName="composite" presStyleCnt="0"/>
      <dgm:spPr/>
    </dgm:pt>
    <dgm:pt modelId="{8DC4BC57-49D6-40A2-BFA7-751E0B33A593}" type="pres">
      <dgm:prSet presAssocID="{3ECA6D92-2881-438F-9622-31E4635B862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3F30155-EA00-4DA3-B44B-52E4F9C76EE7}" type="pres">
      <dgm:prSet presAssocID="{3ECA6D92-2881-438F-9622-31E4635B8624}" presName="desTx" presStyleLbl="alignAccFollowNode1" presStyleIdx="0" presStyleCnt="2">
        <dgm:presLayoutVars>
          <dgm:bulletEnabled val="1"/>
        </dgm:presLayoutVars>
      </dgm:prSet>
      <dgm:spPr/>
    </dgm:pt>
    <dgm:pt modelId="{C5422FFD-F945-4E34-89A1-C3A362E191E3}" type="pres">
      <dgm:prSet presAssocID="{E09FEBC4-AA0A-4360-A21E-FDFD9134E57A}" presName="space" presStyleCnt="0"/>
      <dgm:spPr/>
    </dgm:pt>
    <dgm:pt modelId="{5B4ED9E2-07E5-4635-9C17-FEA6325513C4}" type="pres">
      <dgm:prSet presAssocID="{43C6F4FC-CA11-48DF-AF13-1E4D9DD5BFAE}" presName="composite" presStyleCnt="0"/>
      <dgm:spPr/>
    </dgm:pt>
    <dgm:pt modelId="{5F995288-A87C-4721-8890-376CA4F8031E}" type="pres">
      <dgm:prSet presAssocID="{43C6F4FC-CA11-48DF-AF13-1E4D9DD5BFA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674D3D1-3A67-42DD-A985-19C3F69EFDC1}" type="pres">
      <dgm:prSet presAssocID="{43C6F4FC-CA11-48DF-AF13-1E4D9DD5BFA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7BD270F-75E7-46A8-A47B-2BC7B9B26C89}" srcId="{3ECA6D92-2881-438F-9622-31E4635B8624}" destId="{038621D3-332A-424A-88C0-CE40CB85EF6A}" srcOrd="0" destOrd="0" parTransId="{9F2165FA-8468-41E7-B5E7-888802CFF10F}" sibTransId="{184B6384-5902-46DF-86A8-D571FA00A3ED}"/>
    <dgm:cxn modelId="{72D37212-03A3-4EA4-B26C-AD53EBA89524}" type="presOf" srcId="{4CAC4911-DFDC-4F5A-A7FA-42BC3F795BAA}" destId="{F7AF76D7-AF59-40DB-BDED-AF889BDA9411}" srcOrd="0" destOrd="0" presId="urn:microsoft.com/office/officeart/2005/8/layout/hList1"/>
    <dgm:cxn modelId="{CACD9922-6F02-45E1-91B0-6E741E72E024}" type="presOf" srcId="{9E15AB83-2BA6-40B2-AE5A-35E04ECBB262}" destId="{F674D3D1-3A67-42DD-A985-19C3F69EFDC1}" srcOrd="0" destOrd="0" presId="urn:microsoft.com/office/officeart/2005/8/layout/hList1"/>
    <dgm:cxn modelId="{2E658233-C6F1-4E69-9BA8-97DC50F4EF8F}" type="presOf" srcId="{038621D3-332A-424A-88C0-CE40CB85EF6A}" destId="{53F30155-EA00-4DA3-B44B-52E4F9C76EE7}" srcOrd="0" destOrd="0" presId="urn:microsoft.com/office/officeart/2005/8/layout/hList1"/>
    <dgm:cxn modelId="{D17CBF61-E6F7-497F-9071-F899CD494646}" srcId="{4CAC4911-DFDC-4F5A-A7FA-42BC3F795BAA}" destId="{43C6F4FC-CA11-48DF-AF13-1E4D9DD5BFAE}" srcOrd="1" destOrd="0" parTransId="{A1F9EC2B-FDAC-40F0-897D-13DD5748721D}" sibTransId="{4F4D3DDB-F888-4FF1-8955-6DADFF663A75}"/>
    <dgm:cxn modelId="{BD8F5E62-0EF7-4412-BB21-64A70E5D623B}" type="presOf" srcId="{43C6F4FC-CA11-48DF-AF13-1E4D9DD5BFAE}" destId="{5F995288-A87C-4721-8890-376CA4F8031E}" srcOrd="0" destOrd="0" presId="urn:microsoft.com/office/officeart/2005/8/layout/hList1"/>
    <dgm:cxn modelId="{6E5C7D4F-41ED-4E39-9BCD-8B62409F3A3C}" srcId="{43C6F4FC-CA11-48DF-AF13-1E4D9DD5BFAE}" destId="{9E15AB83-2BA6-40B2-AE5A-35E04ECBB262}" srcOrd="0" destOrd="0" parTransId="{139BB6E0-861D-4F7B-9624-A85B1B7BF4D0}" sibTransId="{80556180-2947-4FA3-A952-E01CA7FA95D4}"/>
    <dgm:cxn modelId="{2E1A5550-D2F9-43B9-B5FF-6D88558EBB76}" type="presOf" srcId="{3ECA6D92-2881-438F-9622-31E4635B8624}" destId="{8DC4BC57-49D6-40A2-BFA7-751E0B33A593}" srcOrd="0" destOrd="0" presId="urn:microsoft.com/office/officeart/2005/8/layout/hList1"/>
    <dgm:cxn modelId="{A1456E93-376C-4E5A-9901-C22F142FDC66}" srcId="{4CAC4911-DFDC-4F5A-A7FA-42BC3F795BAA}" destId="{3ECA6D92-2881-438F-9622-31E4635B8624}" srcOrd="0" destOrd="0" parTransId="{A6FDB803-23B1-4115-8EBD-592260D44EFC}" sibTransId="{E09FEBC4-AA0A-4360-A21E-FDFD9134E57A}"/>
    <dgm:cxn modelId="{3B7EE7F4-8E53-47F6-B2D9-815C1D3C2061}" type="presParOf" srcId="{F7AF76D7-AF59-40DB-BDED-AF889BDA9411}" destId="{06806C5E-929C-4042-A0C9-C11930FFD75C}" srcOrd="0" destOrd="0" presId="urn:microsoft.com/office/officeart/2005/8/layout/hList1"/>
    <dgm:cxn modelId="{EAE7FC98-D467-4250-BEBB-2FD2B974CC1B}" type="presParOf" srcId="{06806C5E-929C-4042-A0C9-C11930FFD75C}" destId="{8DC4BC57-49D6-40A2-BFA7-751E0B33A593}" srcOrd="0" destOrd="0" presId="urn:microsoft.com/office/officeart/2005/8/layout/hList1"/>
    <dgm:cxn modelId="{6BC7EC32-2C39-49C8-A50B-115DB3AA5A3A}" type="presParOf" srcId="{06806C5E-929C-4042-A0C9-C11930FFD75C}" destId="{53F30155-EA00-4DA3-B44B-52E4F9C76EE7}" srcOrd="1" destOrd="0" presId="urn:microsoft.com/office/officeart/2005/8/layout/hList1"/>
    <dgm:cxn modelId="{59C15EFB-4A75-4BBC-B2DE-E3675483A1A9}" type="presParOf" srcId="{F7AF76D7-AF59-40DB-BDED-AF889BDA9411}" destId="{C5422FFD-F945-4E34-89A1-C3A362E191E3}" srcOrd="1" destOrd="0" presId="urn:microsoft.com/office/officeart/2005/8/layout/hList1"/>
    <dgm:cxn modelId="{3C73A1BA-7570-4EE9-AD56-C1A17246D496}" type="presParOf" srcId="{F7AF76D7-AF59-40DB-BDED-AF889BDA9411}" destId="{5B4ED9E2-07E5-4635-9C17-FEA6325513C4}" srcOrd="2" destOrd="0" presId="urn:microsoft.com/office/officeart/2005/8/layout/hList1"/>
    <dgm:cxn modelId="{13C7541C-44B7-4CCF-8A7D-049CF09CF658}" type="presParOf" srcId="{5B4ED9E2-07E5-4635-9C17-FEA6325513C4}" destId="{5F995288-A87C-4721-8890-376CA4F8031E}" srcOrd="0" destOrd="0" presId="urn:microsoft.com/office/officeart/2005/8/layout/hList1"/>
    <dgm:cxn modelId="{A917D288-8D13-4FA4-87F2-DA5B64A1EB32}" type="presParOf" srcId="{5B4ED9E2-07E5-4635-9C17-FEA6325513C4}" destId="{F674D3D1-3A67-42DD-A985-19C3F69EFDC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20553A6-9E2B-4FB7-807C-68D2828E8079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CA"/>
        </a:p>
      </dgm:t>
    </dgm:pt>
    <dgm:pt modelId="{B3B78E57-9F1F-4029-92A2-A29F8B701110}">
      <dgm:prSet/>
      <dgm:spPr/>
      <dgm:t>
        <a:bodyPr/>
        <a:lstStyle/>
        <a:p>
          <a:r>
            <a:rPr lang="en-CA" dirty="0"/>
            <a:t>High uncertainty around data</a:t>
          </a:r>
        </a:p>
      </dgm:t>
    </dgm:pt>
    <dgm:pt modelId="{E746BCF4-8F80-47D8-A69E-4B4E08985D8C}" type="parTrans" cxnId="{ACCCA3D1-CA87-4EEE-8260-B8E21A6F00A6}">
      <dgm:prSet/>
      <dgm:spPr/>
      <dgm:t>
        <a:bodyPr/>
        <a:lstStyle/>
        <a:p>
          <a:endParaRPr lang="en-CA"/>
        </a:p>
      </dgm:t>
    </dgm:pt>
    <dgm:pt modelId="{264835C7-B344-4DB5-92FB-D298DD6C5B5D}" type="sibTrans" cxnId="{ACCCA3D1-CA87-4EEE-8260-B8E21A6F00A6}">
      <dgm:prSet/>
      <dgm:spPr/>
      <dgm:t>
        <a:bodyPr/>
        <a:lstStyle/>
        <a:p>
          <a:endParaRPr lang="en-CA"/>
        </a:p>
      </dgm:t>
    </dgm:pt>
    <dgm:pt modelId="{07C97578-652C-4E5D-9FCF-F5A519F1298A}">
      <dgm:prSet/>
      <dgm:spPr/>
      <dgm:t>
        <a:bodyPr/>
        <a:lstStyle/>
        <a:p>
          <a:r>
            <a:rPr lang="en-CA" b="0" i="0" dirty="0"/>
            <a:t>Additional feature engineering may be beneficial</a:t>
          </a:r>
          <a:endParaRPr lang="en-CA" dirty="0"/>
        </a:p>
      </dgm:t>
    </dgm:pt>
    <dgm:pt modelId="{A9788AC0-765A-4A6F-84A6-A9B634F673AC}" type="parTrans" cxnId="{3931BAA0-8696-48BE-A790-8AAD88013B68}">
      <dgm:prSet/>
      <dgm:spPr/>
      <dgm:t>
        <a:bodyPr/>
        <a:lstStyle/>
        <a:p>
          <a:endParaRPr lang="en-CA"/>
        </a:p>
      </dgm:t>
    </dgm:pt>
    <dgm:pt modelId="{45A8997A-D705-41CF-9B9B-FF20C0B8F35C}" type="sibTrans" cxnId="{3931BAA0-8696-48BE-A790-8AAD88013B68}">
      <dgm:prSet/>
      <dgm:spPr/>
      <dgm:t>
        <a:bodyPr/>
        <a:lstStyle/>
        <a:p>
          <a:endParaRPr lang="en-CA"/>
        </a:p>
      </dgm:t>
    </dgm:pt>
    <dgm:pt modelId="{744838C2-613F-4F32-9EA6-0493BE939A03}">
      <dgm:prSet/>
      <dgm:spPr/>
      <dgm:t>
        <a:bodyPr/>
        <a:lstStyle/>
        <a:p>
          <a:r>
            <a:rPr lang="en-CA" b="0" i="0"/>
            <a:t>Higher compute capabilities for hyperparameter tuning</a:t>
          </a:r>
          <a:endParaRPr lang="en-CA"/>
        </a:p>
      </dgm:t>
    </dgm:pt>
    <dgm:pt modelId="{D1D5C6D4-C97D-4AAD-AD1B-AE39D92FC6CC}" type="parTrans" cxnId="{624508D5-3A58-4CE4-9FA0-E3967EA3202D}">
      <dgm:prSet/>
      <dgm:spPr/>
      <dgm:t>
        <a:bodyPr/>
        <a:lstStyle/>
        <a:p>
          <a:endParaRPr lang="en-CA"/>
        </a:p>
      </dgm:t>
    </dgm:pt>
    <dgm:pt modelId="{8FD6BB47-8854-4F09-8FA4-528C5B31D223}" type="sibTrans" cxnId="{624508D5-3A58-4CE4-9FA0-E3967EA3202D}">
      <dgm:prSet/>
      <dgm:spPr/>
      <dgm:t>
        <a:bodyPr/>
        <a:lstStyle/>
        <a:p>
          <a:endParaRPr lang="en-CA"/>
        </a:p>
      </dgm:t>
    </dgm:pt>
    <dgm:pt modelId="{FC9F743A-47FC-488B-9A24-EBA40447BD24}" type="pres">
      <dgm:prSet presAssocID="{B20553A6-9E2B-4FB7-807C-68D2828E8079}" presName="linear" presStyleCnt="0">
        <dgm:presLayoutVars>
          <dgm:animLvl val="lvl"/>
          <dgm:resizeHandles val="exact"/>
        </dgm:presLayoutVars>
      </dgm:prSet>
      <dgm:spPr/>
    </dgm:pt>
    <dgm:pt modelId="{A86C705D-6E21-4004-A83A-45B36974621D}" type="pres">
      <dgm:prSet presAssocID="{B3B78E57-9F1F-4029-92A2-A29F8B70111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536B136-04E7-4841-80FD-040922E304C9}" type="pres">
      <dgm:prSet presAssocID="{264835C7-B344-4DB5-92FB-D298DD6C5B5D}" presName="spacer" presStyleCnt="0"/>
      <dgm:spPr/>
    </dgm:pt>
    <dgm:pt modelId="{AF734973-FB21-4F20-B638-5F418D748EE2}" type="pres">
      <dgm:prSet presAssocID="{07C97578-652C-4E5D-9FCF-F5A519F1298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75F67A9-1E09-4614-BD2F-463EA9846199}" type="pres">
      <dgm:prSet presAssocID="{45A8997A-D705-41CF-9B9B-FF20C0B8F35C}" presName="spacer" presStyleCnt="0"/>
      <dgm:spPr/>
    </dgm:pt>
    <dgm:pt modelId="{61CE2429-160F-4889-85C4-9F77A584F29C}" type="pres">
      <dgm:prSet presAssocID="{744838C2-613F-4F32-9EA6-0493BE939A0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1426527-BC2B-4BDB-B0F0-F60188CC6338}" type="presOf" srcId="{07C97578-652C-4E5D-9FCF-F5A519F1298A}" destId="{AF734973-FB21-4F20-B638-5F418D748EE2}" srcOrd="0" destOrd="0" presId="urn:microsoft.com/office/officeart/2005/8/layout/vList2"/>
    <dgm:cxn modelId="{FC6A308B-B88A-4695-B76E-386568DF2F76}" type="presOf" srcId="{B3B78E57-9F1F-4029-92A2-A29F8B701110}" destId="{A86C705D-6E21-4004-A83A-45B36974621D}" srcOrd="0" destOrd="0" presId="urn:microsoft.com/office/officeart/2005/8/layout/vList2"/>
    <dgm:cxn modelId="{3931BAA0-8696-48BE-A790-8AAD88013B68}" srcId="{B20553A6-9E2B-4FB7-807C-68D2828E8079}" destId="{07C97578-652C-4E5D-9FCF-F5A519F1298A}" srcOrd="1" destOrd="0" parTransId="{A9788AC0-765A-4A6F-84A6-A9B634F673AC}" sibTransId="{45A8997A-D705-41CF-9B9B-FF20C0B8F35C}"/>
    <dgm:cxn modelId="{ACCCA3D1-CA87-4EEE-8260-B8E21A6F00A6}" srcId="{B20553A6-9E2B-4FB7-807C-68D2828E8079}" destId="{B3B78E57-9F1F-4029-92A2-A29F8B701110}" srcOrd="0" destOrd="0" parTransId="{E746BCF4-8F80-47D8-A69E-4B4E08985D8C}" sibTransId="{264835C7-B344-4DB5-92FB-D298DD6C5B5D}"/>
    <dgm:cxn modelId="{624508D5-3A58-4CE4-9FA0-E3967EA3202D}" srcId="{B20553A6-9E2B-4FB7-807C-68D2828E8079}" destId="{744838C2-613F-4F32-9EA6-0493BE939A03}" srcOrd="2" destOrd="0" parTransId="{D1D5C6D4-C97D-4AAD-AD1B-AE39D92FC6CC}" sibTransId="{8FD6BB47-8854-4F09-8FA4-528C5B31D223}"/>
    <dgm:cxn modelId="{5F79F7D7-4CF2-4029-B301-AB8B7C3BE200}" type="presOf" srcId="{B20553A6-9E2B-4FB7-807C-68D2828E8079}" destId="{FC9F743A-47FC-488B-9A24-EBA40447BD24}" srcOrd="0" destOrd="0" presId="urn:microsoft.com/office/officeart/2005/8/layout/vList2"/>
    <dgm:cxn modelId="{E18EBAF9-5B2A-47F1-AD33-94FDCA08D0E3}" type="presOf" srcId="{744838C2-613F-4F32-9EA6-0493BE939A03}" destId="{61CE2429-160F-4889-85C4-9F77A584F29C}" srcOrd="0" destOrd="0" presId="urn:microsoft.com/office/officeart/2005/8/layout/vList2"/>
    <dgm:cxn modelId="{45FD78E0-F270-432E-AFD8-37103C845218}" type="presParOf" srcId="{FC9F743A-47FC-488B-9A24-EBA40447BD24}" destId="{A86C705D-6E21-4004-A83A-45B36974621D}" srcOrd="0" destOrd="0" presId="urn:microsoft.com/office/officeart/2005/8/layout/vList2"/>
    <dgm:cxn modelId="{F5917C74-B1D5-4BC1-9B74-DB20F7E66D3B}" type="presParOf" srcId="{FC9F743A-47FC-488B-9A24-EBA40447BD24}" destId="{C536B136-04E7-4841-80FD-040922E304C9}" srcOrd="1" destOrd="0" presId="urn:microsoft.com/office/officeart/2005/8/layout/vList2"/>
    <dgm:cxn modelId="{C61CE835-DC87-4530-9085-EDE345CA7366}" type="presParOf" srcId="{FC9F743A-47FC-488B-9A24-EBA40447BD24}" destId="{AF734973-FB21-4F20-B638-5F418D748EE2}" srcOrd="2" destOrd="0" presId="urn:microsoft.com/office/officeart/2005/8/layout/vList2"/>
    <dgm:cxn modelId="{86B14F84-069A-44AF-AE32-919DC62E93E9}" type="presParOf" srcId="{FC9F743A-47FC-488B-9A24-EBA40447BD24}" destId="{975F67A9-1E09-4614-BD2F-463EA9846199}" srcOrd="3" destOrd="0" presId="urn:microsoft.com/office/officeart/2005/8/layout/vList2"/>
    <dgm:cxn modelId="{485FF1D9-80ED-44C0-A78E-8F68067D0A1D}" type="presParOf" srcId="{FC9F743A-47FC-488B-9A24-EBA40447BD24}" destId="{61CE2429-160F-4889-85C4-9F77A584F29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8AE5D-3D21-431A-8F3C-2C6F1CC0D775}">
      <dsp:nvSpPr>
        <dsp:cNvPr id="0" name=""/>
        <dsp:cNvSpPr/>
      </dsp:nvSpPr>
      <dsp:spPr>
        <a:xfrm>
          <a:off x="0" y="337676"/>
          <a:ext cx="10534754" cy="4213901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5C543-6B2B-46DD-8CDE-C2661B10493E}">
      <dsp:nvSpPr>
        <dsp:cNvPr id="0" name=""/>
        <dsp:cNvSpPr/>
      </dsp:nvSpPr>
      <dsp:spPr>
        <a:xfrm>
          <a:off x="1264170" y="1075108"/>
          <a:ext cx="3476468" cy="206481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3792" rIns="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solidFill>
                <a:srgbClr val="FF0000"/>
              </a:solidFill>
            </a:rPr>
            <a:t>Problem</a:t>
          </a:r>
          <a:endParaRPr lang="en-US" sz="3200" kern="1200" dirty="0">
            <a:solidFill>
              <a:srgbClr val="FF0000"/>
            </a:solidFill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Help banks determine promising sales leads</a:t>
          </a:r>
        </a:p>
      </dsp:txBody>
      <dsp:txXfrm>
        <a:off x="1264170" y="1075108"/>
        <a:ext cx="3476468" cy="2064811"/>
      </dsp:txXfrm>
    </dsp:sp>
    <dsp:sp modelId="{3EB9D147-9554-4382-A6A1-196FB79D0614}">
      <dsp:nvSpPr>
        <dsp:cNvPr id="0" name=""/>
        <dsp:cNvSpPr/>
      </dsp:nvSpPr>
      <dsp:spPr>
        <a:xfrm>
          <a:off x="5267377" y="1749333"/>
          <a:ext cx="4108554" cy="206481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3792" rIns="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solidFill>
                <a:srgbClr val="92D050"/>
              </a:solidFill>
            </a:rPr>
            <a:t>Solution</a:t>
          </a:r>
          <a:endParaRPr lang="en-US" sz="3200" kern="1200" dirty="0">
            <a:solidFill>
              <a:srgbClr val="92D050"/>
            </a:solidFill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i="0" kern="1200" dirty="0"/>
            <a:t>Develop a predictive model </a:t>
          </a:r>
          <a:endParaRPr lang="en-US" sz="2500" kern="1200" dirty="0"/>
        </a:p>
      </dsp:txBody>
      <dsp:txXfrm>
        <a:off x="5267377" y="1749333"/>
        <a:ext cx="4108554" cy="20648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7B989-54BD-4DF5-908B-0533048F0A6E}">
      <dsp:nvSpPr>
        <dsp:cNvPr id="0" name=""/>
        <dsp:cNvSpPr/>
      </dsp:nvSpPr>
      <dsp:spPr>
        <a:xfrm>
          <a:off x="1285" y="0"/>
          <a:ext cx="3343549" cy="4226012"/>
        </a:xfrm>
        <a:prstGeom prst="roundRect">
          <a:avLst>
            <a:gd name="adj" fmla="val 10000"/>
          </a:avLst>
        </a:prstGeom>
        <a:solidFill>
          <a:srgbClr val="CFD5E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dirty="0"/>
            <a:t>Dataset</a:t>
          </a:r>
          <a:endParaRPr lang="en-US" sz="3500" kern="1200" dirty="0"/>
        </a:p>
      </dsp:txBody>
      <dsp:txXfrm>
        <a:off x="1285" y="0"/>
        <a:ext cx="3343549" cy="1267803"/>
      </dsp:txXfrm>
    </dsp:sp>
    <dsp:sp modelId="{671AB198-A2C0-49FC-8327-4D32C7D828D6}">
      <dsp:nvSpPr>
        <dsp:cNvPr id="0" name=""/>
        <dsp:cNvSpPr/>
      </dsp:nvSpPr>
      <dsp:spPr>
        <a:xfrm>
          <a:off x="335640" y="1267803"/>
          <a:ext cx="2674839" cy="2746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collection</a:t>
          </a:r>
        </a:p>
      </dsp:txBody>
      <dsp:txXfrm>
        <a:off x="413983" y="1346146"/>
        <a:ext cx="2518153" cy="2590221"/>
      </dsp:txXfrm>
    </dsp:sp>
    <dsp:sp modelId="{7081155C-8EDF-4BE0-AAD1-A197AD0756F3}">
      <dsp:nvSpPr>
        <dsp:cNvPr id="0" name=""/>
        <dsp:cNvSpPr/>
      </dsp:nvSpPr>
      <dsp:spPr>
        <a:xfrm>
          <a:off x="3595602" y="0"/>
          <a:ext cx="3343549" cy="42260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Exploratory Data Analysis</a:t>
          </a:r>
        </a:p>
      </dsp:txBody>
      <dsp:txXfrm>
        <a:off x="3595602" y="0"/>
        <a:ext cx="3343549" cy="1267803"/>
      </dsp:txXfrm>
    </dsp:sp>
    <dsp:sp modelId="{9982D04B-023F-4744-8A31-1507563A3D90}">
      <dsp:nvSpPr>
        <dsp:cNvPr id="0" name=""/>
        <dsp:cNvSpPr/>
      </dsp:nvSpPr>
      <dsp:spPr>
        <a:xfrm>
          <a:off x="3929957" y="1267803"/>
          <a:ext cx="2674839" cy="2746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Relationships between positive response and features</a:t>
          </a:r>
          <a:endParaRPr lang="en-US" sz="2400" kern="1200" dirty="0"/>
        </a:p>
      </dsp:txBody>
      <dsp:txXfrm>
        <a:off x="4008300" y="1346146"/>
        <a:ext cx="2518153" cy="2590221"/>
      </dsp:txXfrm>
    </dsp:sp>
    <dsp:sp modelId="{92BF3EF7-93E7-4F77-937A-24928145FDAC}">
      <dsp:nvSpPr>
        <dsp:cNvPr id="0" name=""/>
        <dsp:cNvSpPr/>
      </dsp:nvSpPr>
      <dsp:spPr>
        <a:xfrm>
          <a:off x="7189918" y="0"/>
          <a:ext cx="3343549" cy="42260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dirty="0"/>
            <a:t>Machine Learning</a:t>
          </a:r>
          <a:endParaRPr lang="en-US" sz="3500" kern="1200" dirty="0"/>
        </a:p>
      </dsp:txBody>
      <dsp:txXfrm>
        <a:off x="7189918" y="0"/>
        <a:ext cx="3343549" cy="1267803"/>
      </dsp:txXfrm>
    </dsp:sp>
    <dsp:sp modelId="{E84635F6-569B-4C94-8DF7-C315B45B8EFC}">
      <dsp:nvSpPr>
        <dsp:cNvPr id="0" name=""/>
        <dsp:cNvSpPr/>
      </dsp:nvSpPr>
      <dsp:spPr>
        <a:xfrm>
          <a:off x="7524273" y="1268164"/>
          <a:ext cx="2674839" cy="830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 development</a:t>
          </a:r>
        </a:p>
      </dsp:txBody>
      <dsp:txXfrm>
        <a:off x="7548590" y="1292481"/>
        <a:ext cx="2626205" cy="781608"/>
      </dsp:txXfrm>
    </dsp:sp>
    <dsp:sp modelId="{7EF0E943-AC64-4822-ACC1-DAA418051E02}">
      <dsp:nvSpPr>
        <dsp:cNvPr id="0" name=""/>
        <dsp:cNvSpPr/>
      </dsp:nvSpPr>
      <dsp:spPr>
        <a:xfrm>
          <a:off x="7524273" y="2226136"/>
          <a:ext cx="2674839" cy="830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 selection</a:t>
          </a:r>
        </a:p>
      </dsp:txBody>
      <dsp:txXfrm>
        <a:off x="7548590" y="2250453"/>
        <a:ext cx="2626205" cy="781608"/>
      </dsp:txXfrm>
    </dsp:sp>
    <dsp:sp modelId="{B4E25BC6-BC2E-44C0-B4CC-C502E635024D}">
      <dsp:nvSpPr>
        <dsp:cNvPr id="0" name=""/>
        <dsp:cNvSpPr/>
      </dsp:nvSpPr>
      <dsp:spPr>
        <a:xfrm>
          <a:off x="7524273" y="3184108"/>
          <a:ext cx="2674839" cy="830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 application</a:t>
          </a:r>
        </a:p>
      </dsp:txBody>
      <dsp:txXfrm>
        <a:off x="7548590" y="3208425"/>
        <a:ext cx="2626205" cy="7816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B6BBD-CE03-4D3F-866D-292A864865AA}">
      <dsp:nvSpPr>
        <dsp:cNvPr id="0" name=""/>
        <dsp:cNvSpPr/>
      </dsp:nvSpPr>
      <dsp:spPr>
        <a:xfrm>
          <a:off x="0" y="476282"/>
          <a:ext cx="1053475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2EC9E-3A39-469A-A9BD-055FCD135A69}">
      <dsp:nvSpPr>
        <dsp:cNvPr id="0" name=""/>
        <dsp:cNvSpPr/>
      </dsp:nvSpPr>
      <dsp:spPr>
        <a:xfrm>
          <a:off x="526737" y="225362"/>
          <a:ext cx="7374327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732" tIns="0" rIns="27873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Source: </a:t>
          </a:r>
          <a:r>
            <a:rPr lang="en-US" sz="1700" b="0" i="0" kern="1200" dirty="0" err="1"/>
            <a:t>UCMachine</a:t>
          </a:r>
          <a:r>
            <a:rPr lang="en-US" sz="1700" b="0" i="0" kern="1200" dirty="0"/>
            <a:t> Learning </a:t>
          </a:r>
          <a:endParaRPr lang="en-CA" sz="1700" kern="1200" dirty="0"/>
        </a:p>
      </dsp:txBody>
      <dsp:txXfrm>
        <a:off x="551235" y="249860"/>
        <a:ext cx="7325331" cy="452844"/>
      </dsp:txXfrm>
    </dsp:sp>
    <dsp:sp modelId="{4E3AC8BB-E78D-4077-A3EF-DE0B18C4F5F8}">
      <dsp:nvSpPr>
        <dsp:cNvPr id="0" name=""/>
        <dsp:cNvSpPr/>
      </dsp:nvSpPr>
      <dsp:spPr>
        <a:xfrm>
          <a:off x="0" y="1247402"/>
          <a:ext cx="1053475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A54E9B-E2A0-481B-BAE3-AF8DDF4D6A1E}">
      <dsp:nvSpPr>
        <dsp:cNvPr id="0" name=""/>
        <dsp:cNvSpPr/>
      </dsp:nvSpPr>
      <dsp:spPr>
        <a:xfrm>
          <a:off x="526737" y="996482"/>
          <a:ext cx="7374327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732" tIns="0" rIns="27873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Information: Marketing records for selling term deposit accounts</a:t>
          </a:r>
          <a:endParaRPr lang="en-CA" sz="1700" kern="1200" dirty="0"/>
        </a:p>
      </dsp:txBody>
      <dsp:txXfrm>
        <a:off x="551235" y="1020980"/>
        <a:ext cx="7325331" cy="452844"/>
      </dsp:txXfrm>
    </dsp:sp>
    <dsp:sp modelId="{87F31AC3-3A03-4751-81CC-40F67C90155E}">
      <dsp:nvSpPr>
        <dsp:cNvPr id="0" name=""/>
        <dsp:cNvSpPr/>
      </dsp:nvSpPr>
      <dsp:spPr>
        <a:xfrm>
          <a:off x="0" y="2018522"/>
          <a:ext cx="1053475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2F25D9-7F91-4F90-B57B-9D5EAAD78E55}">
      <dsp:nvSpPr>
        <dsp:cNvPr id="0" name=""/>
        <dsp:cNvSpPr/>
      </dsp:nvSpPr>
      <dsp:spPr>
        <a:xfrm>
          <a:off x="526737" y="1767602"/>
          <a:ext cx="7374327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732" tIns="0" rIns="27873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Size: </a:t>
          </a:r>
          <a:r>
            <a:rPr lang="en-CA" sz="1700" b="0" i="0" kern="1200" dirty="0"/>
            <a:t>45,211 </a:t>
          </a:r>
          <a:r>
            <a:rPr lang="en-US" sz="1700" b="0" i="0" kern="1200" dirty="0"/>
            <a:t> records, 21 features</a:t>
          </a:r>
          <a:endParaRPr lang="en-CA" sz="1700" kern="1200" dirty="0"/>
        </a:p>
      </dsp:txBody>
      <dsp:txXfrm>
        <a:off x="551235" y="1792100"/>
        <a:ext cx="7325331" cy="452844"/>
      </dsp:txXfrm>
    </dsp:sp>
    <dsp:sp modelId="{436F7FCF-4116-4DE5-8507-9DEBE7AC6B4D}">
      <dsp:nvSpPr>
        <dsp:cNvPr id="0" name=""/>
        <dsp:cNvSpPr/>
      </dsp:nvSpPr>
      <dsp:spPr>
        <a:xfrm>
          <a:off x="0" y="2789642"/>
          <a:ext cx="10534754" cy="1874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7614" tIns="354076" rIns="81761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/>
            <a:t>Age</a:t>
          </a:r>
          <a:endParaRPr lang="en-CA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kern="1200" dirty="0"/>
            <a:t>Job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kern="1200" dirty="0"/>
            <a:t>Duration of sales phone call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kern="1200" dirty="0"/>
            <a:t>Type of contact – e.g. cell phone versus landline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kern="1200" dirty="0"/>
            <a:t>Marital status</a:t>
          </a:r>
        </a:p>
      </dsp:txBody>
      <dsp:txXfrm>
        <a:off x="0" y="2789642"/>
        <a:ext cx="10534754" cy="1874250"/>
      </dsp:txXfrm>
    </dsp:sp>
    <dsp:sp modelId="{616438AA-802E-4B44-8D26-23F1E21030EB}">
      <dsp:nvSpPr>
        <dsp:cNvPr id="0" name=""/>
        <dsp:cNvSpPr/>
      </dsp:nvSpPr>
      <dsp:spPr>
        <a:xfrm>
          <a:off x="526737" y="2538722"/>
          <a:ext cx="7374327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732" tIns="0" rIns="27873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Examples of features</a:t>
          </a:r>
          <a:endParaRPr lang="en-CA" sz="1700" kern="1200" dirty="0"/>
        </a:p>
      </dsp:txBody>
      <dsp:txXfrm>
        <a:off x="551235" y="2563220"/>
        <a:ext cx="7325331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4BC57-49D6-40A2-BFA7-751E0B33A593}">
      <dsp:nvSpPr>
        <dsp:cNvPr id="0" name=""/>
        <dsp:cNvSpPr/>
      </dsp:nvSpPr>
      <dsp:spPr>
        <a:xfrm>
          <a:off x="45" y="380714"/>
          <a:ext cx="4394514" cy="17578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b="0" i="0" kern="1200" dirty="0"/>
            <a:t>Determined most important factors for rent</a:t>
          </a:r>
          <a:endParaRPr lang="en-CA" sz="3500" kern="1200" dirty="0"/>
        </a:p>
      </dsp:txBody>
      <dsp:txXfrm>
        <a:off x="45" y="380714"/>
        <a:ext cx="4394514" cy="1757805"/>
      </dsp:txXfrm>
    </dsp:sp>
    <dsp:sp modelId="{53F30155-EA00-4DA3-B44B-52E4F9C76EE7}">
      <dsp:nvSpPr>
        <dsp:cNvPr id="0" name=""/>
        <dsp:cNvSpPr/>
      </dsp:nvSpPr>
      <dsp:spPr>
        <a:xfrm>
          <a:off x="45" y="2138519"/>
          <a:ext cx="4394514" cy="153719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500" kern="1200" dirty="0"/>
            <a:t>Unclear factors</a:t>
          </a:r>
        </a:p>
      </dsp:txBody>
      <dsp:txXfrm>
        <a:off x="45" y="2138519"/>
        <a:ext cx="4394514" cy="1537199"/>
      </dsp:txXfrm>
    </dsp:sp>
    <dsp:sp modelId="{5F995288-A87C-4721-8890-376CA4F8031E}">
      <dsp:nvSpPr>
        <dsp:cNvPr id="0" name=""/>
        <dsp:cNvSpPr/>
      </dsp:nvSpPr>
      <dsp:spPr>
        <a:xfrm>
          <a:off x="5009791" y="380714"/>
          <a:ext cx="4394514" cy="175780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rnd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b="0" i="0" kern="1200" dirty="0"/>
            <a:t>Predicted response with XGBoost model </a:t>
          </a:r>
          <a:endParaRPr lang="en-CA" sz="3500" kern="1200" dirty="0"/>
        </a:p>
      </dsp:txBody>
      <dsp:txXfrm>
        <a:off x="5009791" y="380714"/>
        <a:ext cx="4394514" cy="1757805"/>
      </dsp:txXfrm>
    </dsp:sp>
    <dsp:sp modelId="{F674D3D1-3A67-42DD-A985-19C3F69EFDC1}">
      <dsp:nvSpPr>
        <dsp:cNvPr id="0" name=""/>
        <dsp:cNvSpPr/>
      </dsp:nvSpPr>
      <dsp:spPr>
        <a:xfrm>
          <a:off x="5009791" y="2138519"/>
          <a:ext cx="4394514" cy="1537199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500" b="0" i="0" kern="1200" dirty="0"/>
            <a:t>AUC-PR: 0.48</a:t>
          </a:r>
          <a:endParaRPr lang="en-CA" sz="3500" kern="1200" dirty="0"/>
        </a:p>
      </dsp:txBody>
      <dsp:txXfrm>
        <a:off x="5009791" y="2138519"/>
        <a:ext cx="4394514" cy="15371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C705D-6E21-4004-A83A-45B36974621D}">
      <dsp:nvSpPr>
        <dsp:cNvPr id="0" name=""/>
        <dsp:cNvSpPr/>
      </dsp:nvSpPr>
      <dsp:spPr>
        <a:xfrm>
          <a:off x="0" y="29249"/>
          <a:ext cx="9404352" cy="12712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High uncertainty around data</a:t>
          </a:r>
        </a:p>
      </dsp:txBody>
      <dsp:txXfrm>
        <a:off x="62055" y="91304"/>
        <a:ext cx="9280242" cy="1147095"/>
      </dsp:txXfrm>
    </dsp:sp>
    <dsp:sp modelId="{AF734973-FB21-4F20-B638-5F418D748EE2}">
      <dsp:nvSpPr>
        <dsp:cNvPr id="0" name=""/>
        <dsp:cNvSpPr/>
      </dsp:nvSpPr>
      <dsp:spPr>
        <a:xfrm>
          <a:off x="0" y="1392614"/>
          <a:ext cx="9404352" cy="12712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b="0" i="0" kern="1200" dirty="0"/>
            <a:t>Additional feature engineering may be beneficial</a:t>
          </a:r>
          <a:endParaRPr lang="en-CA" sz="3200" kern="1200" dirty="0"/>
        </a:p>
      </dsp:txBody>
      <dsp:txXfrm>
        <a:off x="62055" y="1454669"/>
        <a:ext cx="9280242" cy="1147095"/>
      </dsp:txXfrm>
    </dsp:sp>
    <dsp:sp modelId="{61CE2429-160F-4889-85C4-9F77A584F29C}">
      <dsp:nvSpPr>
        <dsp:cNvPr id="0" name=""/>
        <dsp:cNvSpPr/>
      </dsp:nvSpPr>
      <dsp:spPr>
        <a:xfrm>
          <a:off x="0" y="2755979"/>
          <a:ext cx="9404352" cy="12712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b="0" i="0" kern="1200"/>
            <a:t>Higher compute capabilities for hyperparameter tuning</a:t>
          </a:r>
          <a:endParaRPr lang="en-CA" sz="3200" kern="1200"/>
        </a:p>
      </dsp:txBody>
      <dsp:txXfrm>
        <a:off x="62055" y="2818034"/>
        <a:ext cx="9280242" cy="1147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53EAA-59A2-4747-BDB2-7BC6912BB862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4F7E2-53F8-48F0-8AD3-D3E1BF47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Tell people you are recording them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4F7E2-53F8-48F0-8AD3-D3E1BF47AD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28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4F7E2-53F8-48F0-8AD3-D3E1BF47AD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28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6864E41D-CA1E-49D5-8918-616D326223E8}" type="datetime1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1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5AFB9D3-D66C-415C-B105-435EE9BA99F2}" type="datetime1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8677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5AFB9D3-D66C-415C-B105-435EE9BA99F2}" type="datetime1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4347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5AFB9D3-D66C-415C-B105-435EE9BA99F2}" type="datetime1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863368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5AFB9D3-D66C-415C-B105-435EE9BA99F2}" type="datetime1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932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5AFB9D3-D66C-415C-B105-435EE9BA99F2}" type="datetime1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2714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5AFB9D3-D66C-415C-B105-435EE9BA99F2}" type="datetime1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5879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15628FF2-1A0A-4BFD-8018-2AA42FA3FF50}" type="datetime1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90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09C7971B-561D-44DD-ADC2-556A282C8A06}" type="datetime1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30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68C2-8722-494A-9798-13494F968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5CBD0-E77A-4005-BEB7-91AC153A2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20F69-E329-4D01-86A9-9845FAC9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89AEF-B2D5-4C18-8C13-08C68D97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8F498-A04E-41ED-9763-2A09E5634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665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87492-A374-4D03-B59F-E7A7D258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E9D97-E239-4F44-92B8-18FD927BB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9F0EC-5311-435C-BC23-4671D6B62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9A8F0-5564-4EFB-98D2-1F01F156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24A39-B5FF-417C-B5F7-8414D3D5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4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59BE357-6A06-4AAE-83AE-A79DB6FBD235}" type="datetime1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588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5AD8-CDC9-44B9-91CD-0B1022052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D023C-F8B4-4E62-A87B-B041EDFB6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6B35E-5120-4EB2-A190-92A4A35A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370C2-6434-4278-99F5-5DF7DCAF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31881-63C0-49FB-A027-4A2A0A97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09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F700-2053-4871-8BCF-9678A9D8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AC4E6-3420-4BBA-B496-F341819D5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9E258-18D3-4693-B7EC-404C1A6CC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1E029-D4D8-4E95-B0E1-7213CCA1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81C66-771E-481A-945D-2D24FC70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75FA5-34E7-4F4F-BC41-DBFFA9B2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12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8F3A-650A-48E7-BBBC-BBDAC7B0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6AEF5-8267-44FE-B45A-4F5ECE791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D0919-9A49-4FEF-8793-3D0AAFCFB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1D796-2B35-4FEC-BD5E-D589CAEFD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A0675-8EDB-48C0-A14B-15F908106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BEE3DB-6FEF-463F-841D-C5255710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9A4C99-1D86-45C4-9F2F-6F916385C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E41C7-7BC3-4CD3-8D42-4AE8FCBF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245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2769-0A82-4111-9C5D-D024BE8C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0FAD0-DAEE-41C2-A8BC-375FEDFE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12F99-0418-4AD7-9991-B3FD0039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C7AC7-5E81-41DF-B599-F54FFF88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629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AA0E4-96C8-485D-A815-B5F8BFBF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7D3C32-AD14-4C8A-B45C-64BBA2C2F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80A83-CE97-4F89-9C24-A8AEB39EC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053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6E81-C06E-46F6-BBB9-27F65B0D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08828-65DB-4C60-AF63-89087734E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3AFA4-4B8A-4E03-A209-61B65EBA9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66438-A231-4BBB-8D13-B4362225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BD261-093F-4BE7-B9FE-EB4163369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DA3AC-4309-478A-B548-87EA7C9C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240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3167-753A-46E1-8433-52DE4B88A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3AE99-8447-4027-BE36-6A8E47018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E0276-E4E9-474E-A6AB-555006F0B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61F3E-712E-4DAF-9AC1-BC38B9F1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BDBA2-05F3-4762-BA98-4DADFE69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372D5-5D69-4317-9574-0B3EFF59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783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9B55-1515-48D2-A4FC-0E91E5EA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3234C-2A7A-45EC-99AE-306C5DBD2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96813-35D1-4745-A3AF-ECCBCE64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5A39E-EC52-4857-9875-046758CE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FC83B-A484-4A43-ADA8-3823E65B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105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665315-8E7E-406E-A8D7-A888F7014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70827-F6E5-4E1F-9BD8-857ED0218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F37E6-8AE3-4AA2-8D30-B308EC7D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C3961-836E-46D3-9F60-01C564DE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290C0-B6E1-489C-BEFA-E72B190A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211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3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AA244B86-0DD6-4203-8A38-79D6D7F4F4A6}" type="datetime1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613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648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959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203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533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717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71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728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125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647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55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CAA8CBB3-1855-41EF-80EE-677DA725E3E3}" type="datetime1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734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22283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757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134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29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189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9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7B09F2D-FAA0-4CDB-9E7C-B513E41D7228}" type="datetime1">
              <a:rPr lang="en-US" smtClean="0"/>
              <a:t>10/3/2021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9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64437DE0-BF67-4B54-B021-8710FC9D98CE}" type="datetime1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66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9137B2E-81D9-42BE-B26D-1C7C0171B398}" type="datetime1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5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D13B9F7F-AE2C-4B9E-B2F3-716BF9E3C7DE}" type="datetime1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2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2EAABB4-C9F0-4D1B-BC40-2FFDB0CE5493}" type="datetime1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2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146775"/>
            <a:ext cx="9404723" cy="11414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985" y="1359146"/>
            <a:ext cx="10534754" cy="4889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93464" y="632459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C5A460-8F17-495C-9A60-EF78D63B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A7817-80D6-416C-AF43-78B1764C8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1488C-ABCF-4E07-8713-1E807FBF2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D1835-26F4-4C0E-829D-2986693871A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10870-881B-4676-9C53-91065E3B3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EF64D-A281-48EE-B94C-687B7C45E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59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D240F6B-300E-4A02-BC89-D0B64C52E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1454964"/>
            <a:ext cx="333928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/>
              <a:t>Lead Conversion Analysis and Prediction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BFA2495-3285-492C-860F-12208B889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1" y="4763803"/>
            <a:ext cx="3339281" cy="14643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FOR TERM DEPOSIT ACCOUNT OPENINGS</a:t>
            </a:r>
          </a:p>
        </p:txBody>
      </p:sp>
      <p:pic>
        <p:nvPicPr>
          <p:cNvPr id="9218" name="Picture 2" descr="8 Expert Sales Tips To Close More Deals | 10to8 Booking System">
            <a:extLst>
              <a:ext uri="{FF2B5EF4-FFF2-40B4-BE49-F238E27FC236}">
                <a16:creationId xmlns:a16="http://schemas.microsoft.com/office/drawing/2014/main" id="{42F53A9E-6501-4BFD-B331-5B03C41826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0" r="12822" b="-1"/>
          <a:stretch/>
        </p:blipFill>
        <p:spPr bwMode="auto">
          <a:xfrm>
            <a:off x="4634682" y="10"/>
            <a:ext cx="755731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BFEFF673-A9DE-416D-A04E-1D5090454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AF0A814-A527-4603-AB00-E93C751F3157}"/>
              </a:ext>
            </a:extLst>
          </p:cNvPr>
          <p:cNvSpPr txBox="1">
            <a:spLocks/>
          </p:cNvSpPr>
          <p:nvPr/>
        </p:nvSpPr>
        <p:spPr>
          <a:xfrm>
            <a:off x="99915" y="5787550"/>
            <a:ext cx="3951917" cy="9746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 algn="ctr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800" b="0" i="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indent="0" algn="ctr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b="0" i="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indent="0" algn="ctr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indent="0" algn="ctr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indent="0" algn="ctr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indent="0" algn="ctr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indent="0" algn="ctr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indent="0" algn="ctr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indent="0" algn="ctr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90000"/>
              </a:lnSpc>
            </a:pPr>
            <a:r>
              <a:rPr lang="en-CA" sz="1300" dirty="0"/>
              <a:t>Femi Onafalujo </a:t>
            </a:r>
          </a:p>
          <a:p>
            <a:pPr>
              <a:lnSpc>
                <a:spcPct val="90000"/>
              </a:lnSpc>
            </a:pPr>
            <a:r>
              <a:rPr lang="en-CA" sz="1300" dirty="0"/>
              <a:t>springboard data science </a:t>
            </a:r>
          </a:p>
          <a:p>
            <a:pPr>
              <a:lnSpc>
                <a:spcPct val="90000"/>
              </a:lnSpc>
            </a:pPr>
            <a:r>
              <a:rPr lang="en-CA" sz="1300" dirty="0"/>
              <a:t>September 26, 2021</a:t>
            </a:r>
          </a:p>
        </p:txBody>
      </p:sp>
    </p:spTree>
    <p:extLst>
      <p:ext uri="{BB962C8B-B14F-4D97-AF65-F5344CB8AC3E}">
        <p14:creationId xmlns:p14="http://schemas.microsoft.com/office/powerpoint/2010/main" val="4086229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3E1CC1-9849-4684-9C15-41FA76361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14083" y="643467"/>
            <a:ext cx="6963833" cy="5571066"/>
          </a:xfrm>
          <a:prstGeom prst="rect">
            <a:avLst/>
          </a:prstGeom>
          <a:noFill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2045D-6703-43DC-BC8E-1B5C224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77063AB1-49CF-42E6-9F06-DC68662B5C9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2740DB-2AA7-4A52-9832-A1993A3825A6}"/>
              </a:ext>
            </a:extLst>
          </p:cNvPr>
          <p:cNvSpPr txBox="1"/>
          <p:nvPr/>
        </p:nvSpPr>
        <p:spPr>
          <a:xfrm>
            <a:off x="1631684" y="6248638"/>
            <a:ext cx="955905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Relationship between current campaign contacts and response</a:t>
            </a:r>
          </a:p>
        </p:txBody>
      </p:sp>
    </p:spTree>
    <p:extLst>
      <p:ext uri="{BB962C8B-B14F-4D97-AF65-F5344CB8AC3E}">
        <p14:creationId xmlns:p14="http://schemas.microsoft.com/office/powerpoint/2010/main" val="1718474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18089-1F9C-40F4-BB9F-16574EFF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77063AB1-49CF-42E6-9F06-DC68662B5C9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Content Placeholder 13" descr="A picture containing logo&#10;&#10;Description automatically generated">
            <a:extLst>
              <a:ext uri="{FF2B5EF4-FFF2-40B4-BE49-F238E27FC236}">
                <a16:creationId xmlns:a16="http://schemas.microsoft.com/office/drawing/2014/main" id="{267A2E63-065E-44C1-AA30-DD8E06A9F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29886"/>
            <a:ext cx="10905066" cy="4798227"/>
          </a:xfrm>
          <a:prstGeom prst="rect">
            <a:avLst/>
          </a:prstGeom>
          <a:noFill/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E694E1F-B0B2-42CF-87D5-CAD7EC14D4DB}"/>
              </a:ext>
            </a:extLst>
          </p:cNvPr>
          <p:cNvSpPr txBox="1"/>
          <p:nvPr/>
        </p:nvSpPr>
        <p:spPr>
          <a:xfrm>
            <a:off x="1631684" y="6248638"/>
            <a:ext cx="955905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Relationship between marital status and response</a:t>
            </a:r>
          </a:p>
        </p:txBody>
      </p:sp>
    </p:spTree>
    <p:extLst>
      <p:ext uri="{BB962C8B-B14F-4D97-AF65-F5344CB8AC3E}">
        <p14:creationId xmlns:p14="http://schemas.microsoft.com/office/powerpoint/2010/main" val="304947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F0CA74-B3A5-49F2-B698-376A40CB6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3168" y="643467"/>
            <a:ext cx="6985663" cy="5571066"/>
          </a:xfrm>
          <a:prstGeom prst="rect">
            <a:avLst/>
          </a:prstGeom>
          <a:noFill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06AB6-F789-4D5A-B04C-03C1B722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77063AB1-49CF-42E6-9F06-DC68662B5C9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82C274-2FD1-431C-B9D4-F68A87D36CF8}"/>
              </a:ext>
            </a:extLst>
          </p:cNvPr>
          <p:cNvSpPr txBox="1"/>
          <p:nvPr/>
        </p:nvSpPr>
        <p:spPr>
          <a:xfrm>
            <a:off x="1631684" y="6248638"/>
            <a:ext cx="955905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Relationship between duration and response</a:t>
            </a:r>
          </a:p>
        </p:txBody>
      </p:sp>
    </p:spTree>
    <p:extLst>
      <p:ext uri="{BB962C8B-B14F-4D97-AF65-F5344CB8AC3E}">
        <p14:creationId xmlns:p14="http://schemas.microsoft.com/office/powerpoint/2010/main" val="2632395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1980E6-6F26-4937-A2FB-3C599CD5F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3168" y="643467"/>
            <a:ext cx="6985663" cy="5571066"/>
          </a:xfrm>
          <a:prstGeom prst="rect">
            <a:avLst/>
          </a:prstGeom>
          <a:noFill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9C866-DF35-427B-9479-F63B2D06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77063AB1-49CF-42E6-9F06-DC68662B5C9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973F36-927D-4C04-8D4F-99781821ED1D}"/>
              </a:ext>
            </a:extLst>
          </p:cNvPr>
          <p:cNvSpPr txBox="1"/>
          <p:nvPr/>
        </p:nvSpPr>
        <p:spPr>
          <a:xfrm>
            <a:off x="1631684" y="6248638"/>
            <a:ext cx="955905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Relationship between previous campaign contacts and response</a:t>
            </a:r>
          </a:p>
        </p:txBody>
      </p:sp>
    </p:spTree>
    <p:extLst>
      <p:ext uri="{BB962C8B-B14F-4D97-AF65-F5344CB8AC3E}">
        <p14:creationId xmlns:p14="http://schemas.microsoft.com/office/powerpoint/2010/main" val="962459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484192-A8E1-4E48-8481-6D70EE98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Machine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16496E-3B79-4B3D-A34D-48102F3E6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Model development | selection |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B5451-8E70-4DC7-A9A0-3FA59BAC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AB1-49CF-42E6-9F06-DC68662B5C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86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B217B8-24FA-44FE-957E-A92D5E1DF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EBEBEB"/>
                </a:solidFill>
              </a:rPr>
              <a:t>Performance of baseline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531C2-7717-421D-B46C-53275D1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7063AB1-49CF-42E6-9F06-DC68662B5C9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6778927-7E60-497E-8DA4-408583C558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913348"/>
              </p:ext>
            </p:extLst>
          </p:nvPr>
        </p:nvGraphicFramePr>
        <p:xfrm>
          <a:off x="648930" y="3321321"/>
          <a:ext cx="10895372" cy="2382150"/>
        </p:xfrm>
        <a:graphic>
          <a:graphicData uri="http://schemas.openxmlformats.org/drawingml/2006/table">
            <a:tbl>
              <a:tblPr firstRow="1" firstCol="1" bandRow="1"/>
              <a:tblGrid>
                <a:gridCol w="2386629">
                  <a:extLst>
                    <a:ext uri="{9D8B030D-6E8A-4147-A177-3AD203B41FA5}">
                      <a16:colId xmlns:a16="http://schemas.microsoft.com/office/drawing/2014/main" val="721243728"/>
                    </a:ext>
                  </a:extLst>
                </a:gridCol>
                <a:gridCol w="1450061">
                  <a:extLst>
                    <a:ext uri="{9D8B030D-6E8A-4147-A177-3AD203B41FA5}">
                      <a16:colId xmlns:a16="http://schemas.microsoft.com/office/drawing/2014/main" val="2062394723"/>
                    </a:ext>
                  </a:extLst>
                </a:gridCol>
                <a:gridCol w="1595234">
                  <a:extLst>
                    <a:ext uri="{9D8B030D-6E8A-4147-A177-3AD203B41FA5}">
                      <a16:colId xmlns:a16="http://schemas.microsoft.com/office/drawing/2014/main" val="3258383377"/>
                    </a:ext>
                  </a:extLst>
                </a:gridCol>
                <a:gridCol w="1300741">
                  <a:extLst>
                    <a:ext uri="{9D8B030D-6E8A-4147-A177-3AD203B41FA5}">
                      <a16:colId xmlns:a16="http://schemas.microsoft.com/office/drawing/2014/main" val="635563527"/>
                    </a:ext>
                  </a:extLst>
                </a:gridCol>
                <a:gridCol w="1304891">
                  <a:extLst>
                    <a:ext uri="{9D8B030D-6E8A-4147-A177-3AD203B41FA5}">
                      <a16:colId xmlns:a16="http://schemas.microsoft.com/office/drawing/2014/main" val="3832513791"/>
                    </a:ext>
                  </a:extLst>
                </a:gridCol>
                <a:gridCol w="1436788">
                  <a:extLst>
                    <a:ext uri="{9D8B030D-6E8A-4147-A177-3AD203B41FA5}">
                      <a16:colId xmlns:a16="http://schemas.microsoft.com/office/drawing/2014/main" val="341692789"/>
                    </a:ext>
                  </a:extLst>
                </a:gridCol>
                <a:gridCol w="1421028">
                  <a:extLst>
                    <a:ext uri="{9D8B030D-6E8A-4147-A177-3AD203B41FA5}">
                      <a16:colId xmlns:a16="http://schemas.microsoft.com/office/drawing/2014/main" val="1205502395"/>
                    </a:ext>
                  </a:extLst>
                </a:gridCol>
              </a:tblGrid>
              <a:tr h="1084062"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9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9184" marR="179184" marT="248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9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Class</a:t>
                      </a:r>
                      <a:endParaRPr lang="en-US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9184" marR="179184" marT="248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9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9184" marR="179184" marT="248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9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F1</a:t>
                      </a:r>
                      <a:endParaRPr lang="en-US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9184" marR="179184" marT="248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9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F2</a:t>
                      </a:r>
                      <a:endParaRPr lang="en-US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9184" marR="179184" marT="248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9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AUC-PR</a:t>
                      </a:r>
                      <a:endParaRPr lang="en-US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9184" marR="179184" marT="248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9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AUC-ROC</a:t>
                      </a:r>
                      <a:endParaRPr lang="en-US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9184" marR="179184" marT="248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707522"/>
                  </a:ext>
                </a:extLst>
              </a:tr>
              <a:tr h="649044">
                <a:tc rowSpan="2"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9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US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8912" marR="238912" marT="119456" marB="1194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9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9184" marR="179184" marT="248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9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US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9184" marR="179184" marT="248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9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0.95</a:t>
                      </a:r>
                      <a:endParaRPr lang="en-US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9184" marR="179184" marT="248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9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9184" marR="179184" marT="248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9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0.48</a:t>
                      </a:r>
                      <a:endParaRPr lang="en-US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8912" marR="238912" marT="119456" marB="1194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9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US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8912" marR="238912" marT="119456" marB="1194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729890"/>
                  </a:ext>
                </a:extLst>
              </a:tr>
              <a:tr h="649044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9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9184" marR="179184" marT="248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9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US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9184" marR="179184" marT="248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9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0.37</a:t>
                      </a:r>
                      <a:endParaRPr lang="en-US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9184" marR="179184" marT="248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900" b="0" i="0" u="none" strike="noStrike" dirty="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en-US" sz="4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9184" marR="179184" marT="248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4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92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3F813-DEE4-426B-BB03-06084827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EBEBEB"/>
                </a:solidFill>
              </a:rPr>
              <a:t>Log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57FEE-3D10-4DE1-A2D1-FD1F3ED7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7063AB1-49CF-42E6-9F06-DC68662B5C9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510468A-3401-4681-955E-5CDD60213A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4571925"/>
              </p:ext>
            </p:extLst>
          </p:nvPr>
        </p:nvGraphicFramePr>
        <p:xfrm>
          <a:off x="648930" y="3192456"/>
          <a:ext cx="10895371" cy="2639880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4356574">
                  <a:extLst>
                    <a:ext uri="{9D8B030D-6E8A-4147-A177-3AD203B41FA5}">
                      <a16:colId xmlns:a16="http://schemas.microsoft.com/office/drawing/2014/main" val="1532500214"/>
                    </a:ext>
                  </a:extLst>
                </a:gridCol>
                <a:gridCol w="3000188">
                  <a:extLst>
                    <a:ext uri="{9D8B030D-6E8A-4147-A177-3AD203B41FA5}">
                      <a16:colId xmlns:a16="http://schemas.microsoft.com/office/drawing/2014/main" val="1574489998"/>
                    </a:ext>
                  </a:extLst>
                </a:gridCol>
                <a:gridCol w="3538609">
                  <a:extLst>
                    <a:ext uri="{9D8B030D-6E8A-4147-A177-3AD203B41FA5}">
                      <a16:colId xmlns:a16="http://schemas.microsoft.com/office/drawing/2014/main" val="1475254088"/>
                    </a:ext>
                  </a:extLst>
                </a:gridCol>
              </a:tblGrid>
              <a:tr h="527976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900" b="0" cap="none" spc="0">
                          <a:solidFill>
                            <a:schemeClr val="tx1"/>
                          </a:solidFill>
                          <a:effectLst/>
                        </a:rPr>
                        <a:t>Logistic regression model - logreg</a:t>
                      </a:r>
                      <a:endParaRPr lang="en-CA" sz="1900" b="0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70" marR="93770" marT="87518" marB="87518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900" b="0" cap="none" spc="0">
                          <a:solidFill>
                            <a:schemeClr val="tx1"/>
                          </a:solidFill>
                          <a:effectLst/>
                        </a:rPr>
                        <a:t>AUC-PR CV scores</a:t>
                      </a:r>
                      <a:endParaRPr lang="en-CA" sz="1900" b="0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70" marR="93770" marT="87518" marB="87518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900" b="0" cap="none" spc="0">
                          <a:solidFill>
                            <a:schemeClr val="tx1"/>
                          </a:solidFill>
                          <a:effectLst/>
                        </a:rPr>
                        <a:t>AUC-PR test scores</a:t>
                      </a:r>
                      <a:endParaRPr lang="en-CA" sz="1900" b="0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70" marR="93770" marT="87518" marB="87518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951925"/>
                  </a:ext>
                </a:extLst>
              </a:tr>
              <a:tr h="527976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Logreg</a:t>
                      </a:r>
                      <a:endParaRPr lang="en-CA" sz="1900" b="1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70" marR="93770" marT="87518" marB="87518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0.45</a:t>
                      </a:r>
                      <a:endParaRPr lang="en-CA" sz="1900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70" marR="93770" marT="87518" marB="875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0.48</a:t>
                      </a:r>
                      <a:endParaRPr lang="en-CA" sz="1900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70" marR="93770" marT="87518" marB="87518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039041"/>
                  </a:ext>
                </a:extLst>
              </a:tr>
              <a:tr h="527976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Logreg w/ class weights</a:t>
                      </a:r>
                      <a:endParaRPr lang="en-CA" sz="1900" b="1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70" marR="93770" marT="87518" marB="875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0.45</a:t>
                      </a:r>
                      <a:endParaRPr lang="en-CA" sz="1600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70" marR="93770" marT="87518" marB="875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0.48</a:t>
                      </a:r>
                      <a:endParaRPr lang="en-CA" sz="1600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70" marR="93770" marT="87518" marB="875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93467"/>
                  </a:ext>
                </a:extLst>
              </a:tr>
              <a:tr h="527976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Logreg w/ hyperparameter tuning</a:t>
                      </a:r>
                      <a:endParaRPr lang="en-CA" sz="1900" b="1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70" marR="93770" marT="87518" marB="87518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0.45</a:t>
                      </a:r>
                      <a:endParaRPr lang="en-CA" sz="1900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70" marR="93770" marT="87518" marB="875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0.47</a:t>
                      </a:r>
                      <a:endParaRPr lang="en-CA" sz="1900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70" marR="93770" marT="87518" marB="87518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943653"/>
                  </a:ext>
                </a:extLst>
              </a:tr>
              <a:tr h="527976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Logreg w/ feature selection</a:t>
                      </a:r>
                      <a:endParaRPr lang="en-CA" sz="1900" b="1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70" marR="93770" marT="87518" marB="875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0.41</a:t>
                      </a:r>
                      <a:endParaRPr lang="en-CA" sz="1600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70" marR="93770" marT="87518" marB="875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0.47</a:t>
                      </a:r>
                      <a:endParaRPr lang="en-CA" sz="1600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70" marR="93770" marT="87518" marB="875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05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966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E2B89940-B7F5-4A21-ACF2-A81CB4C1D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38488" y="643467"/>
            <a:ext cx="8315023" cy="5571066"/>
          </a:xfrm>
          <a:prstGeom prst="rect">
            <a:avLst/>
          </a:prstGeom>
          <a:noFill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19839-2D72-4062-B53A-A49FAF5A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77063AB1-49CF-42E6-9F06-DC68662B5C9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552778-2AA6-4122-AC2D-5950003F813B}"/>
              </a:ext>
            </a:extLst>
          </p:cNvPr>
          <p:cNvSpPr txBox="1"/>
          <p:nvPr/>
        </p:nvSpPr>
        <p:spPr>
          <a:xfrm>
            <a:off x="1631684" y="6248638"/>
            <a:ext cx="955905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Logistic regression optimization results</a:t>
            </a:r>
          </a:p>
        </p:txBody>
      </p:sp>
    </p:spTree>
    <p:extLst>
      <p:ext uri="{BB962C8B-B14F-4D97-AF65-F5344CB8AC3E}">
        <p14:creationId xmlns:p14="http://schemas.microsoft.com/office/powerpoint/2010/main" val="826992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237191E-20BF-4A5D-85F6-9DE52D832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38488" y="643467"/>
            <a:ext cx="8315023" cy="5571066"/>
          </a:xfrm>
          <a:prstGeom prst="rect">
            <a:avLst/>
          </a:prstGeom>
          <a:noFill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60CBA-0348-4E0B-8515-D43719CB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77063AB1-49CF-42E6-9F06-DC68662B5C9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232743-3ADE-4B0A-846A-0DEBD15029EE}"/>
              </a:ext>
            </a:extLst>
          </p:cNvPr>
          <p:cNvSpPr txBox="1"/>
          <p:nvPr/>
        </p:nvSpPr>
        <p:spPr>
          <a:xfrm>
            <a:off x="1631684" y="6248638"/>
            <a:ext cx="955905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Random forest optimization results</a:t>
            </a:r>
          </a:p>
        </p:txBody>
      </p:sp>
    </p:spTree>
    <p:extLst>
      <p:ext uri="{BB962C8B-B14F-4D97-AF65-F5344CB8AC3E}">
        <p14:creationId xmlns:p14="http://schemas.microsoft.com/office/powerpoint/2010/main" val="3841210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7D7F0007-210B-4FA2-8BB6-DD95D3467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38488" y="643467"/>
            <a:ext cx="8315023" cy="5571066"/>
          </a:xfrm>
          <a:prstGeom prst="rect">
            <a:avLst/>
          </a:prstGeom>
          <a:noFill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485E3-C405-40D0-A002-5E7F2FCD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77063AB1-49CF-42E6-9F06-DC68662B5C9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D54810-5164-40AB-9745-A9146D7C42E8}"/>
              </a:ext>
            </a:extLst>
          </p:cNvPr>
          <p:cNvSpPr txBox="1"/>
          <p:nvPr/>
        </p:nvSpPr>
        <p:spPr>
          <a:xfrm>
            <a:off x="1631684" y="6248638"/>
            <a:ext cx="955905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XGBoost optimization results</a:t>
            </a:r>
          </a:p>
        </p:txBody>
      </p:sp>
    </p:spTree>
    <p:extLst>
      <p:ext uri="{BB962C8B-B14F-4D97-AF65-F5344CB8AC3E}">
        <p14:creationId xmlns:p14="http://schemas.microsoft.com/office/powerpoint/2010/main" val="390134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DA5B-4F20-4ACF-8E91-1D2BDBDA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372F8-604B-4582-AA54-832F5FCC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sz="4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“The more you know about the past, the better prepared you are for the future.”</a:t>
            </a:r>
          </a:p>
          <a:p>
            <a:endParaRPr lang="en-US" sz="4800" i="1" dirty="0">
              <a:solidFill>
                <a:srgbClr val="FFFFFF"/>
              </a:solidFill>
              <a:latin typeface="Century Gothic" panose="020B0502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 Theodore Roosevelt (1858-1919)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E900A-1D66-4425-95BF-B57DF7E4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AB1-49CF-42E6-9F06-DC68662B5C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58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500AF-3F4B-4D47-8696-9BD1A980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EBEBEB"/>
                </a:solidFill>
              </a:rPr>
              <a:t>Best models from algorithms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319BE-9BA5-4D38-B095-C81B3D56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7063AB1-49CF-42E6-9F06-DC68662B5C9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8695BE5-B764-4EB9-9EBB-44FFC84AB4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741739"/>
              </p:ext>
            </p:extLst>
          </p:nvPr>
        </p:nvGraphicFramePr>
        <p:xfrm>
          <a:off x="1091929" y="2810256"/>
          <a:ext cx="10009374" cy="3404278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4432266">
                  <a:extLst>
                    <a:ext uri="{9D8B030D-6E8A-4147-A177-3AD203B41FA5}">
                      <a16:colId xmlns:a16="http://schemas.microsoft.com/office/drawing/2014/main" val="139488826"/>
                    </a:ext>
                  </a:extLst>
                </a:gridCol>
                <a:gridCol w="2714435">
                  <a:extLst>
                    <a:ext uri="{9D8B030D-6E8A-4147-A177-3AD203B41FA5}">
                      <a16:colId xmlns:a16="http://schemas.microsoft.com/office/drawing/2014/main" val="2162164712"/>
                    </a:ext>
                  </a:extLst>
                </a:gridCol>
                <a:gridCol w="2862673">
                  <a:extLst>
                    <a:ext uri="{9D8B030D-6E8A-4147-A177-3AD203B41FA5}">
                      <a16:colId xmlns:a16="http://schemas.microsoft.com/office/drawing/2014/main" val="23795736"/>
                    </a:ext>
                  </a:extLst>
                </a:gridCol>
              </a:tblGrid>
              <a:tr h="1306252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900" b="1" cap="none" spc="0">
                          <a:solidFill>
                            <a:schemeClr val="tx1"/>
                          </a:solidFill>
                          <a:effectLst/>
                        </a:rPr>
                        <a:t>Best models</a:t>
                      </a:r>
                      <a:endParaRPr lang="en-CA" sz="2900" b="1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196" marR="306212" marT="33485" marB="25113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900" b="1" cap="none" spc="0">
                          <a:solidFill>
                            <a:schemeClr val="tx1"/>
                          </a:solidFill>
                          <a:effectLst/>
                        </a:rPr>
                        <a:t>AUC-PR CV scores</a:t>
                      </a:r>
                      <a:endParaRPr lang="en-CA" sz="2900" b="1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196" marR="306212" marT="33485" marB="25113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900" b="1" cap="none" spc="0">
                          <a:solidFill>
                            <a:schemeClr val="tx1"/>
                          </a:solidFill>
                          <a:effectLst/>
                        </a:rPr>
                        <a:t>AUC-PR test scores</a:t>
                      </a:r>
                      <a:endParaRPr lang="en-CA" sz="2900" b="1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196" marR="306212" marT="33485" marB="25113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859006"/>
                  </a:ext>
                </a:extLst>
              </a:tr>
              <a:tr h="699342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200" b="1" cap="none" spc="0">
                          <a:solidFill>
                            <a:schemeClr val="tx1"/>
                          </a:solidFill>
                          <a:effectLst/>
                        </a:rPr>
                        <a:t>xg w/ hyperparameter tuning</a:t>
                      </a:r>
                      <a:endParaRPr lang="en-CA" sz="2200" b="1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196" marR="306212" marT="33485" marB="25113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0.46</a:t>
                      </a:r>
                      <a:endParaRPr lang="en-CA" sz="2200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196" marR="306212" marT="33485" marB="25113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0.48</a:t>
                      </a:r>
                      <a:endParaRPr lang="en-CA" sz="2200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196" marR="306212" marT="33485" marB="25113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646204"/>
                  </a:ext>
                </a:extLst>
              </a:tr>
              <a:tr h="699342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200" b="1" cap="none" spc="0">
                          <a:solidFill>
                            <a:schemeClr val="tx1"/>
                          </a:solidFill>
                          <a:effectLst/>
                        </a:rPr>
                        <a:t>Logreg</a:t>
                      </a:r>
                      <a:endParaRPr lang="en-CA" sz="2200" b="1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196" marR="306212" marT="33485" marB="25113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0.45</a:t>
                      </a:r>
                      <a:endParaRPr lang="en-CA" sz="2200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196" marR="306212" marT="33485" marB="25113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0.48</a:t>
                      </a:r>
                      <a:endParaRPr lang="en-CA" sz="2200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196" marR="306212" marT="33485" marB="25113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979334"/>
                  </a:ext>
                </a:extLst>
              </a:tr>
              <a:tr h="699342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200" b="1" cap="none" spc="0">
                          <a:solidFill>
                            <a:schemeClr val="tx1"/>
                          </a:solidFill>
                          <a:effectLst/>
                        </a:rPr>
                        <a:t>rf w/ hyperparameter tuning</a:t>
                      </a:r>
                      <a:endParaRPr lang="en-CA" sz="2200" b="1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196" marR="306212" marT="33485" marB="25113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0.41</a:t>
                      </a:r>
                      <a:endParaRPr lang="en-CA" sz="2200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196" marR="306212" marT="33485" marB="25113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0.42</a:t>
                      </a:r>
                      <a:endParaRPr lang="en-CA" sz="2200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196" marR="306212" marT="33485" marB="25113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145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757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EA45DFD3-2C08-4CCA-8E9D-812C552A2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38488" y="643467"/>
            <a:ext cx="8315023" cy="5571066"/>
          </a:xfrm>
          <a:prstGeom prst="rect">
            <a:avLst/>
          </a:prstGeom>
          <a:noFill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30A4C-0221-4B00-A4AA-F0F71467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77063AB1-49CF-42E6-9F06-DC68662B5C9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7B4377-C23B-4EC8-9EF4-759A6D5D74E6}"/>
              </a:ext>
            </a:extLst>
          </p:cNvPr>
          <p:cNvSpPr txBox="1"/>
          <p:nvPr/>
        </p:nvSpPr>
        <p:spPr>
          <a:xfrm>
            <a:off x="1631684" y="6248638"/>
            <a:ext cx="955905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Comparison of algorithm performance</a:t>
            </a:r>
          </a:p>
        </p:txBody>
      </p:sp>
    </p:spTree>
    <p:extLst>
      <p:ext uri="{BB962C8B-B14F-4D97-AF65-F5344CB8AC3E}">
        <p14:creationId xmlns:p14="http://schemas.microsoft.com/office/powerpoint/2010/main" val="402281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8DE1DC-F1DD-4EB9-A35E-9694E702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9652845" cy="1434977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rgbClr val="EBEBEB"/>
                </a:solidFill>
              </a:rPr>
              <a:t>Results from dataset balancing with SMOTE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6F393-C112-462D-9A61-36B1CF52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7063AB1-49CF-42E6-9F06-DC68662B5C9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DFBE05D-2DBC-4A49-B483-6919FAEC1E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450254"/>
              </p:ext>
            </p:extLst>
          </p:nvPr>
        </p:nvGraphicFramePr>
        <p:xfrm>
          <a:off x="1891456" y="2810256"/>
          <a:ext cx="8410319" cy="3404278"/>
        </p:xfrm>
        <a:graphic>
          <a:graphicData uri="http://schemas.openxmlformats.org/drawingml/2006/table">
            <a:tbl>
              <a:tblPr firstRow="1" firstCol="1" bandRow="1"/>
              <a:tblGrid>
                <a:gridCol w="3856043">
                  <a:extLst>
                    <a:ext uri="{9D8B030D-6E8A-4147-A177-3AD203B41FA5}">
                      <a16:colId xmlns:a16="http://schemas.microsoft.com/office/drawing/2014/main" val="3681539894"/>
                    </a:ext>
                  </a:extLst>
                </a:gridCol>
                <a:gridCol w="2233178">
                  <a:extLst>
                    <a:ext uri="{9D8B030D-6E8A-4147-A177-3AD203B41FA5}">
                      <a16:colId xmlns:a16="http://schemas.microsoft.com/office/drawing/2014/main" val="3480568139"/>
                    </a:ext>
                  </a:extLst>
                </a:gridCol>
                <a:gridCol w="2321098">
                  <a:extLst>
                    <a:ext uri="{9D8B030D-6E8A-4147-A177-3AD203B41FA5}">
                      <a16:colId xmlns:a16="http://schemas.microsoft.com/office/drawing/2014/main" val="1132696870"/>
                    </a:ext>
                  </a:extLst>
                </a:gridCol>
              </a:tblGrid>
              <a:tr h="957453"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SMOTE undersampling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257" marR="158257" marT="219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AUC-PR CV scores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257" marR="158257" marT="219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AUC-PR test scores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257" marR="158257" marT="219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754083"/>
                  </a:ext>
                </a:extLst>
              </a:tr>
              <a:tr h="957453"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xg w/ hyperparameter tuning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257" marR="158257" marT="219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0.93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257" marR="158257" marT="219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0.48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257" marR="158257" marT="219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497466"/>
                  </a:ext>
                </a:extLst>
              </a:tr>
              <a:tr h="531919"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Logreg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257" marR="158257" marT="219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257" marR="158257" marT="219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0.47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257" marR="158257" marT="219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527158"/>
                  </a:ext>
                </a:extLst>
              </a:tr>
              <a:tr h="957453"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rf w/ hyperparameter tuning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257" marR="158257" marT="219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5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0.94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257" marR="158257" marT="219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0.41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257" marR="158257" marT="219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360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536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2A790C-2A91-4D54-8E04-B0E479F4D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EBEBEB"/>
                </a:solidFill>
              </a:rPr>
              <a:t>Performance summary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82934-B1F0-462B-BD34-14CFF525C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7063AB1-49CF-42E6-9F06-DC68662B5C9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56DA371-E1BE-44B0-A88A-8CE1B8226D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831636"/>
              </p:ext>
            </p:extLst>
          </p:nvPr>
        </p:nvGraphicFramePr>
        <p:xfrm>
          <a:off x="809632" y="2810256"/>
          <a:ext cx="10573969" cy="3404278"/>
        </p:xfrm>
        <a:graphic>
          <a:graphicData uri="http://schemas.openxmlformats.org/drawingml/2006/table">
            <a:tbl>
              <a:tblPr firstRow="1" firstCol="1" bandRow="1"/>
              <a:tblGrid>
                <a:gridCol w="2108529">
                  <a:extLst>
                    <a:ext uri="{9D8B030D-6E8A-4147-A177-3AD203B41FA5}">
                      <a16:colId xmlns:a16="http://schemas.microsoft.com/office/drawing/2014/main" val="2318765661"/>
                    </a:ext>
                  </a:extLst>
                </a:gridCol>
                <a:gridCol w="1081292">
                  <a:extLst>
                    <a:ext uri="{9D8B030D-6E8A-4147-A177-3AD203B41FA5}">
                      <a16:colId xmlns:a16="http://schemas.microsoft.com/office/drawing/2014/main" val="3299656671"/>
                    </a:ext>
                  </a:extLst>
                </a:gridCol>
                <a:gridCol w="1090854">
                  <a:extLst>
                    <a:ext uri="{9D8B030D-6E8A-4147-A177-3AD203B41FA5}">
                      <a16:colId xmlns:a16="http://schemas.microsoft.com/office/drawing/2014/main" val="3733508761"/>
                    </a:ext>
                  </a:extLst>
                </a:gridCol>
                <a:gridCol w="996552">
                  <a:extLst>
                    <a:ext uri="{9D8B030D-6E8A-4147-A177-3AD203B41FA5}">
                      <a16:colId xmlns:a16="http://schemas.microsoft.com/office/drawing/2014/main" val="3563023246"/>
                    </a:ext>
                  </a:extLst>
                </a:gridCol>
                <a:gridCol w="920849">
                  <a:extLst>
                    <a:ext uri="{9D8B030D-6E8A-4147-A177-3AD203B41FA5}">
                      <a16:colId xmlns:a16="http://schemas.microsoft.com/office/drawing/2014/main" val="595377632"/>
                    </a:ext>
                  </a:extLst>
                </a:gridCol>
                <a:gridCol w="1470922">
                  <a:extLst>
                    <a:ext uri="{9D8B030D-6E8A-4147-A177-3AD203B41FA5}">
                      <a16:colId xmlns:a16="http://schemas.microsoft.com/office/drawing/2014/main" val="2912205651"/>
                    </a:ext>
                  </a:extLst>
                </a:gridCol>
                <a:gridCol w="1343286">
                  <a:extLst>
                    <a:ext uri="{9D8B030D-6E8A-4147-A177-3AD203B41FA5}">
                      <a16:colId xmlns:a16="http://schemas.microsoft.com/office/drawing/2014/main" val="2755554373"/>
                    </a:ext>
                  </a:extLst>
                </a:gridCol>
                <a:gridCol w="1561685">
                  <a:extLst>
                    <a:ext uri="{9D8B030D-6E8A-4147-A177-3AD203B41FA5}">
                      <a16:colId xmlns:a16="http://schemas.microsoft.com/office/drawing/2014/main" val="3292876536"/>
                    </a:ext>
                  </a:extLst>
                </a:gridCol>
              </a:tblGrid>
              <a:tr h="741304"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Class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F1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F2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fr-FR" sz="20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5-fold CV : AUC-PR</a:t>
                      </a:r>
                      <a:endParaRPr lang="fr-F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AUC-PR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AUC-ROC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537004"/>
                  </a:ext>
                </a:extLst>
              </a:tr>
              <a:tr h="443829">
                <a:tc rowSpan="2"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XGBoost w/ tuning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373" marR="163373" marT="81686" marB="816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0.95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0.46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373" marR="163373" marT="81686" marB="816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0.48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373" marR="163373" marT="81686" marB="816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373" marR="163373" marT="81686" marB="816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749052"/>
                  </a:ext>
                </a:extLst>
              </a:tr>
              <a:tr h="44382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0.27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0.39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017526"/>
                  </a:ext>
                </a:extLst>
              </a:tr>
              <a:tr h="443829">
                <a:tc rowSpan="2"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373" marR="163373" marT="81686" marB="816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0.95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0.45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373" marR="163373" marT="81686" marB="816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0.48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373" marR="163373" marT="81686" marB="816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373" marR="163373" marT="81686" marB="816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877599"/>
                  </a:ext>
                </a:extLst>
              </a:tr>
              <a:tr h="44382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0.37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836194"/>
                  </a:ext>
                </a:extLst>
              </a:tr>
              <a:tr h="443829">
                <a:tc rowSpan="2"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Random forest w/ tuning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373" marR="163373" marT="81686" marB="816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0.97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0.94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0.41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373" marR="163373" marT="81686" marB="816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0.42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373" marR="163373" marT="81686" marB="816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373" marR="163373" marT="81686" marB="816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827276"/>
                  </a:ext>
                </a:extLst>
              </a:tr>
              <a:tr h="44382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i="0" u="none" strike="noStrike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0.40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0.34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726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1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A8F6A-7C66-452A-9765-E16701A1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rgbClr val="EBEBEB"/>
                </a:solidFill>
              </a:rPr>
              <a:t>Model prediction results for 20 clients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4C1D9-322D-4E9F-84FA-26B5EE29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7063AB1-49CF-42E6-9F06-DC68662B5C9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565FBBA-1622-42FB-A7A4-526D432E76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315568"/>
              </p:ext>
            </p:extLst>
          </p:nvPr>
        </p:nvGraphicFramePr>
        <p:xfrm>
          <a:off x="648930" y="3207702"/>
          <a:ext cx="10895373" cy="2609386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628731">
                  <a:extLst>
                    <a:ext uri="{9D8B030D-6E8A-4147-A177-3AD203B41FA5}">
                      <a16:colId xmlns:a16="http://schemas.microsoft.com/office/drawing/2014/main" val="3094726574"/>
                    </a:ext>
                  </a:extLst>
                </a:gridCol>
                <a:gridCol w="865847">
                  <a:extLst>
                    <a:ext uri="{9D8B030D-6E8A-4147-A177-3AD203B41FA5}">
                      <a16:colId xmlns:a16="http://schemas.microsoft.com/office/drawing/2014/main" val="2756985921"/>
                    </a:ext>
                  </a:extLst>
                </a:gridCol>
                <a:gridCol w="865847">
                  <a:extLst>
                    <a:ext uri="{9D8B030D-6E8A-4147-A177-3AD203B41FA5}">
                      <a16:colId xmlns:a16="http://schemas.microsoft.com/office/drawing/2014/main" val="2277657879"/>
                    </a:ext>
                  </a:extLst>
                </a:gridCol>
                <a:gridCol w="865847">
                  <a:extLst>
                    <a:ext uri="{9D8B030D-6E8A-4147-A177-3AD203B41FA5}">
                      <a16:colId xmlns:a16="http://schemas.microsoft.com/office/drawing/2014/main" val="1573257790"/>
                    </a:ext>
                  </a:extLst>
                </a:gridCol>
                <a:gridCol w="1017890">
                  <a:extLst>
                    <a:ext uri="{9D8B030D-6E8A-4147-A177-3AD203B41FA5}">
                      <a16:colId xmlns:a16="http://schemas.microsoft.com/office/drawing/2014/main" val="463761812"/>
                    </a:ext>
                  </a:extLst>
                </a:gridCol>
                <a:gridCol w="865847">
                  <a:extLst>
                    <a:ext uri="{9D8B030D-6E8A-4147-A177-3AD203B41FA5}">
                      <a16:colId xmlns:a16="http://schemas.microsoft.com/office/drawing/2014/main" val="3328716847"/>
                    </a:ext>
                  </a:extLst>
                </a:gridCol>
                <a:gridCol w="865847">
                  <a:extLst>
                    <a:ext uri="{9D8B030D-6E8A-4147-A177-3AD203B41FA5}">
                      <a16:colId xmlns:a16="http://schemas.microsoft.com/office/drawing/2014/main" val="2809921954"/>
                    </a:ext>
                  </a:extLst>
                </a:gridCol>
                <a:gridCol w="1017890">
                  <a:extLst>
                    <a:ext uri="{9D8B030D-6E8A-4147-A177-3AD203B41FA5}">
                      <a16:colId xmlns:a16="http://schemas.microsoft.com/office/drawing/2014/main" val="2773755527"/>
                    </a:ext>
                  </a:extLst>
                </a:gridCol>
                <a:gridCol w="865847">
                  <a:extLst>
                    <a:ext uri="{9D8B030D-6E8A-4147-A177-3AD203B41FA5}">
                      <a16:colId xmlns:a16="http://schemas.microsoft.com/office/drawing/2014/main" val="4025770942"/>
                    </a:ext>
                  </a:extLst>
                </a:gridCol>
                <a:gridCol w="1017890">
                  <a:extLst>
                    <a:ext uri="{9D8B030D-6E8A-4147-A177-3AD203B41FA5}">
                      <a16:colId xmlns:a16="http://schemas.microsoft.com/office/drawing/2014/main" val="1245355888"/>
                    </a:ext>
                  </a:extLst>
                </a:gridCol>
                <a:gridCol w="1017890">
                  <a:extLst>
                    <a:ext uri="{9D8B030D-6E8A-4147-A177-3AD203B41FA5}">
                      <a16:colId xmlns:a16="http://schemas.microsoft.com/office/drawing/2014/main" val="2367204958"/>
                    </a:ext>
                  </a:extLst>
                </a:gridCol>
              </a:tblGrid>
              <a:tr h="687877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cap="all" spc="6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2000" b="1" cap="all" spc="6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233" marR="115233" marT="153644" marB="15364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cap="all" spc="6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CA" sz="2000" b="1" cap="all" spc="6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233" marR="115233" marT="153644" marB="15364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cap="all" spc="6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CA" sz="2000" b="1" cap="all" spc="6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233" marR="115233" marT="153644" marB="15364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cap="all" spc="6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CA" sz="2000" b="1" cap="all" spc="6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233" marR="115233" marT="153644" marB="15364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cap="all" spc="6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CA" sz="2000" b="1" cap="all" spc="6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233" marR="115233" marT="153644" marB="15364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cap="all" spc="6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CA" sz="2000" b="1" cap="all" spc="6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233" marR="115233" marT="153644" marB="15364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cap="all" spc="6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CA" sz="2000" b="1" cap="all" spc="6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233" marR="115233" marT="153644" marB="15364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cap="all" spc="6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CA" sz="2000" b="1" cap="all" spc="6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233" marR="115233" marT="153644" marB="15364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cap="all" spc="6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CA" sz="2000" b="1" cap="all" spc="6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233" marR="115233" marT="153644" marB="15364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cap="all" spc="6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CA" sz="2000" b="1" cap="all" spc="6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233" marR="115233" marT="153644" marB="15364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cap="all" spc="6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CA" sz="2000" b="1" cap="all" spc="6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233" marR="115233" marT="153644" marB="15364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43975"/>
                  </a:ext>
                </a:extLst>
              </a:tr>
              <a:tr h="640503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endParaRPr lang="en-CA" sz="2000" b="1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233" marR="115233" marT="0" marB="153644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700" cap="none" spc="0">
                          <a:solidFill>
                            <a:schemeClr val="tx1"/>
                          </a:solidFill>
                          <a:effectLst/>
                        </a:rPr>
                        <a:t>39</a:t>
                      </a:r>
                      <a:endParaRPr lang="en-CA" sz="2700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233" marR="115233" marT="0" marB="1536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700" cap="none" spc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en-CA" sz="2700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233" marR="115233" marT="0" marB="1536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700" cap="none" spc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CA" sz="2700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233" marR="115233" marT="0" marB="1536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700" cap="none" spc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n-CA" sz="2700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233" marR="115233" marT="0" marB="1536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700" cap="none" spc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CA" sz="2700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233" marR="115233" marT="0" marB="1536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700" cap="none" spc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en-CA" sz="2700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233" marR="115233" marT="0" marB="1536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700" cap="none" spc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CA" sz="2700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233" marR="115233" marT="0" marB="1536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700" cap="none" spc="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CA" sz="2700" cap="none" spc="0" dirty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233" marR="115233" marT="0" marB="1536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700" cap="none" spc="0">
                          <a:solidFill>
                            <a:schemeClr val="tx1"/>
                          </a:solidFill>
                          <a:effectLst/>
                        </a:rPr>
                        <a:t>54</a:t>
                      </a:r>
                      <a:endParaRPr lang="en-CA" sz="2700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233" marR="115233" marT="0" marB="1536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700" cap="none" spc="0">
                          <a:solidFill>
                            <a:schemeClr val="tx1"/>
                          </a:solidFill>
                          <a:effectLst/>
                        </a:rPr>
                        <a:t>43</a:t>
                      </a:r>
                      <a:endParaRPr lang="en-CA" sz="2700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233" marR="115233" marT="0" marB="1536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0067952"/>
                  </a:ext>
                </a:extLst>
              </a:tr>
              <a:tr h="640503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  <a:effectLst/>
                        </a:rPr>
                        <a:t>Response</a:t>
                      </a:r>
                      <a:endParaRPr lang="en-CA" sz="2000" b="1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233" marR="115233" marT="0" marB="1536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700" cap="none" spc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2700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233" marR="115233" marT="0" marB="1536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700" cap="none" spc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2700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233" marR="115233" marT="0" marB="1536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700" cap="none" spc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2700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233" marR="115233" marT="0" marB="1536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700" cap="none" spc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2700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233" marR="115233" marT="0" marB="1536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700" cap="none" spc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2700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233" marR="115233" marT="0" marB="1536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700" cap="none" spc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2700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233" marR="115233" marT="0" marB="1536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700" cap="none" spc="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  <a:endParaRPr lang="en-CA" sz="2700" cap="none" spc="0" dirty="0">
                        <a:solidFill>
                          <a:srgbClr val="FF0000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233" marR="115233" marT="0" marB="1536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700" cap="none" spc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2700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233" marR="115233" marT="0" marB="1536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700" cap="none" spc="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  <a:endParaRPr lang="en-CA" sz="2700" cap="none" spc="0" dirty="0">
                        <a:solidFill>
                          <a:srgbClr val="FF0000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233" marR="115233" marT="0" marB="1536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700" cap="none" spc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2700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233" marR="115233" marT="0" marB="1536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935851"/>
                  </a:ext>
                </a:extLst>
              </a:tr>
              <a:tr h="640503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  <a:effectLst/>
                        </a:rPr>
                        <a:t>Predicted</a:t>
                      </a:r>
                      <a:endParaRPr lang="en-CA" sz="2000" b="1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233" marR="115233" marT="0" marB="153644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700" cap="none" spc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2700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233" marR="115233" marT="0" marB="1536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700" cap="none" spc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2700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233" marR="115233" marT="0" marB="1536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700" cap="none" spc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2700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233" marR="115233" marT="0" marB="1536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700" cap="none" spc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2700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233" marR="115233" marT="0" marB="1536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700" cap="none" spc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2700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233" marR="115233" marT="0" marB="1536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700" cap="none" spc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2700" cap="none" spc="0" dirty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233" marR="115233" marT="0" marB="1536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700" cap="none" spc="0" dirty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CA" sz="2700" cap="none" spc="0" dirty="0">
                        <a:solidFill>
                          <a:srgbClr val="FF0000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233" marR="115233" marT="0" marB="1536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700" cap="none" spc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2700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233" marR="115233" marT="0" marB="1536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700" cap="none" spc="0" dirty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CA" sz="2700" cap="none" spc="0" dirty="0">
                        <a:solidFill>
                          <a:srgbClr val="FF0000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233" marR="115233" marT="0" marB="1536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700" cap="none" spc="0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2700" cap="none" spc="0" dirty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233" marR="115233" marT="0" marB="1536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89634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B7E282D-CD0B-45C5-845D-52E043E342EB}"/>
              </a:ext>
            </a:extLst>
          </p:cNvPr>
          <p:cNvSpPr txBox="1"/>
          <p:nvPr/>
        </p:nvSpPr>
        <p:spPr>
          <a:xfrm>
            <a:off x="1631684" y="6228733"/>
            <a:ext cx="9559055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Unable to predict positive class</a:t>
            </a:r>
          </a:p>
        </p:txBody>
      </p:sp>
    </p:spTree>
    <p:extLst>
      <p:ext uri="{BB962C8B-B14F-4D97-AF65-F5344CB8AC3E}">
        <p14:creationId xmlns:p14="http://schemas.microsoft.com/office/powerpoint/2010/main" val="638758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C375-336F-4C1A-9DAA-18553CCF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CA" dirty="0"/>
              <a:t>Conclusion / Recommendation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F0FF5-B1B0-4C60-8922-CE834BA6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7063AB1-49CF-42E6-9F06-DC68662B5C93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9F9C1B9-F12C-455A-8634-7A5A332D40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517971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7780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010A-192C-4A79-A97C-7543A0C03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CA" sz="3900"/>
              <a:t>Assumptions/Limitations/Opportunities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5E619-9DD6-4C81-90EA-830983ADA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7063AB1-49CF-42E6-9F06-DC68662B5C93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5D71BB6-40B2-44EA-9ECD-B78418313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499163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4302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18B4-42BE-4CEE-9BF3-C543876F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EB5A9-6A74-43C7-B99D-6702158D7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6391" y="1157591"/>
            <a:ext cx="8204347" cy="4552545"/>
          </a:xfr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 anchor="ctr">
            <a:normAutofit fontScale="32500" lnSpcReduction="20000"/>
            <a:scene3d>
              <a:camera prst="isometricTopUp"/>
              <a:lightRig rig="threePt" dir="t"/>
            </a:scene3d>
          </a:bodyPr>
          <a:lstStyle/>
          <a:p>
            <a:pPr marL="400050" lvl="1" indent="0" algn="ctr">
              <a:buNone/>
            </a:pPr>
            <a:endParaRPr lang="en-US" sz="38200"/>
          </a:p>
          <a:p>
            <a:pPr marL="400050" lvl="1" indent="0" algn="ctr">
              <a:buNone/>
            </a:pPr>
            <a:r>
              <a:rPr lang="en-US" sz="5530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83754-DB05-4F0D-8C73-DD3FE9BD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7063AB1-49CF-42E6-9F06-DC68662B5C9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30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1C42-7CDD-4C01-B714-5DB5CB6A9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06" y="131518"/>
            <a:ext cx="10336964" cy="1350916"/>
          </a:xfrm>
        </p:spPr>
        <p:txBody>
          <a:bodyPr/>
          <a:lstStyle/>
          <a:p>
            <a:r>
              <a:rPr lang="en-US" dirty="0"/>
              <a:t>Project Objectives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AC14BB8-B862-41B8-A0E7-1D95350C1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653244"/>
              </p:ext>
            </p:extLst>
          </p:nvPr>
        </p:nvGraphicFramePr>
        <p:xfrm>
          <a:off x="655985" y="1482434"/>
          <a:ext cx="10534754" cy="4889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5A94F-126C-4A7C-9A5B-34DF7EE5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AB1-49CF-42E6-9F06-DC68662B5C93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BC22F3-138C-47C0-95B4-17612622D8D1}"/>
              </a:ext>
            </a:extLst>
          </p:cNvPr>
          <p:cNvSpPr txBox="1"/>
          <p:nvPr/>
        </p:nvSpPr>
        <p:spPr>
          <a:xfrm>
            <a:off x="10241693" y="6422370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Derek Conte</a:t>
            </a:r>
          </a:p>
        </p:txBody>
      </p:sp>
    </p:spTree>
    <p:extLst>
      <p:ext uri="{BB962C8B-B14F-4D97-AF65-F5344CB8AC3E}">
        <p14:creationId xmlns:p14="http://schemas.microsoft.com/office/powerpoint/2010/main" val="3820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40DF-008A-479D-9C43-180488D2F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-88116"/>
            <a:ext cx="11442699" cy="1517433"/>
          </a:xfrm>
        </p:spPr>
        <p:txBody>
          <a:bodyPr/>
          <a:lstStyle/>
          <a:p>
            <a:r>
              <a:rPr lang="en-US" dirty="0"/>
              <a:t>It is a Journey:</a:t>
            </a:r>
            <a:br>
              <a:rPr lang="en-US" dirty="0"/>
            </a:br>
            <a:r>
              <a:rPr lang="en-US" dirty="0"/>
              <a:t>Solutions Areas &amp; Scopes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33A22BF-497D-4692-AE48-4DCCE46926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4405078"/>
              </p:ext>
            </p:extLst>
          </p:nvPr>
        </p:nvGraphicFramePr>
        <p:xfrm>
          <a:off x="617884" y="1812838"/>
          <a:ext cx="10534754" cy="422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497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93763-4E78-4721-AFFC-3BF5E26A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DEE4C-CFE1-4A9D-85E2-E351C0814F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Collecting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572AF-8829-4A13-B5DE-B85E0332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AB1-49CF-42E6-9F06-DC68662B5C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04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37E5A-EFDF-4BF0-B04C-594F3953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Primary Dataset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3E13EAC-1893-4D25-A87E-52A6A6A959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739179"/>
              </p:ext>
            </p:extLst>
          </p:nvPr>
        </p:nvGraphicFramePr>
        <p:xfrm>
          <a:off x="655985" y="1359146"/>
          <a:ext cx="10534754" cy="4889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09D4D-F5B7-4D66-BB9C-3CD688C9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AB1-49CF-42E6-9F06-DC68662B5C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6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6973A2-70C6-4B94-BE44-B2C464A9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Exploratory Data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ADF76C-D2F6-417D-80A0-0B9A60AB4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rent Vs. numerical and categorical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596D1-12E3-4D91-A24A-29035A79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AB1-49CF-42E6-9F06-DC68662B5C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5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Content Placeholder 13" descr="Chart&#10;&#10;Description automatically generated with medium confidence">
            <a:extLst>
              <a:ext uri="{FF2B5EF4-FFF2-40B4-BE49-F238E27FC236}">
                <a16:creationId xmlns:a16="http://schemas.microsoft.com/office/drawing/2014/main" id="{0F75CEBD-037A-4A6F-B9EE-2778E31A3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38488" y="643467"/>
            <a:ext cx="8315023" cy="5571066"/>
          </a:xfrm>
          <a:prstGeom prst="rect">
            <a:avLst/>
          </a:prstGeom>
          <a:noFill/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79F9A-B8E2-4CFE-AA66-E642E5C0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77063AB1-49CF-42E6-9F06-DC68662B5C9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93592B-48AD-4412-BCF4-477374EA041C}"/>
              </a:ext>
            </a:extLst>
          </p:cNvPr>
          <p:cNvSpPr txBox="1"/>
          <p:nvPr/>
        </p:nvSpPr>
        <p:spPr>
          <a:xfrm>
            <a:off x="1631684" y="6248638"/>
            <a:ext cx="955905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Distribution of response showing imbalanced nature of dataset</a:t>
            </a:r>
          </a:p>
        </p:txBody>
      </p:sp>
    </p:spTree>
    <p:extLst>
      <p:ext uri="{BB962C8B-B14F-4D97-AF65-F5344CB8AC3E}">
        <p14:creationId xmlns:p14="http://schemas.microsoft.com/office/powerpoint/2010/main" val="1931757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Content Placeholder 13" descr="A picture containing logo&#10;&#10;Description automatically generated">
            <a:extLst>
              <a:ext uri="{FF2B5EF4-FFF2-40B4-BE49-F238E27FC236}">
                <a16:creationId xmlns:a16="http://schemas.microsoft.com/office/drawing/2014/main" id="{1C4535F3-A071-4E65-9663-13982CB5B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29886"/>
            <a:ext cx="10905066" cy="4798227"/>
          </a:xfrm>
          <a:prstGeom prst="rect">
            <a:avLst/>
          </a:prstGeom>
          <a:noFill/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AB547-0771-4787-835A-B63B1F55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77063AB1-49CF-42E6-9F06-DC68662B5C9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D0FD71-04C2-4193-8DD4-27FC00824979}"/>
              </a:ext>
            </a:extLst>
          </p:cNvPr>
          <p:cNvSpPr txBox="1"/>
          <p:nvPr/>
        </p:nvSpPr>
        <p:spPr>
          <a:xfrm>
            <a:off x="1631684" y="6248638"/>
            <a:ext cx="955905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Relationship between a loan default and response</a:t>
            </a:r>
          </a:p>
        </p:txBody>
      </p:sp>
    </p:spTree>
    <p:extLst>
      <p:ext uri="{BB962C8B-B14F-4D97-AF65-F5344CB8AC3E}">
        <p14:creationId xmlns:p14="http://schemas.microsoft.com/office/powerpoint/2010/main" val="3191650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Io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77D3CB86FB8749A9AF4A96190431DF" ma:contentTypeVersion="10" ma:contentTypeDescription="Create a new document." ma:contentTypeScope="" ma:versionID="0123dc5c6426e80b789f1c698dcdf27b">
  <xsd:schema xmlns:xsd="http://www.w3.org/2001/XMLSchema" xmlns:xs="http://www.w3.org/2001/XMLSchema" xmlns:p="http://schemas.microsoft.com/office/2006/metadata/properties" xmlns:ns3="9a85afd1-a4cd-4d64-a916-3b11bc1e6f3a" xmlns:ns4="879491c8-e8ea-4c6e-8237-1c152e67272c" targetNamespace="http://schemas.microsoft.com/office/2006/metadata/properties" ma:root="true" ma:fieldsID="657045efa2d9963cb6f611cc00ab5c62" ns3:_="" ns4:_="">
    <xsd:import namespace="9a85afd1-a4cd-4d64-a916-3b11bc1e6f3a"/>
    <xsd:import namespace="879491c8-e8ea-4c6e-8237-1c152e67272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85afd1-a4cd-4d64-a916-3b11bc1e6f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9491c8-e8ea-4c6e-8237-1c152e67272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DF0C12-33E6-4739-94A2-B7F59F7143B3}">
  <ds:schemaRefs>
    <ds:schemaRef ds:uri="879491c8-e8ea-4c6e-8237-1c152e67272c"/>
    <ds:schemaRef ds:uri="9a85afd1-a4cd-4d64-a916-3b11bc1e6f3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6E36970-57C8-4FA7-B328-FBBB5237967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A67D29E-3BDB-4433-8CE4-D6ED027931B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517</Words>
  <Application>Microsoft Office PowerPoint</Application>
  <PresentationFormat>Widescreen</PresentationFormat>
  <Paragraphs>241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Century Gothic</vt:lpstr>
      <vt:lpstr>Constantia</vt:lpstr>
      <vt:lpstr>Wingdings 3</vt:lpstr>
      <vt:lpstr>Ion</vt:lpstr>
      <vt:lpstr>Custom Design</vt:lpstr>
      <vt:lpstr>1_Ion</vt:lpstr>
      <vt:lpstr>Lead Conversion Analysis and Prediction</vt:lpstr>
      <vt:lpstr>PowerPoint Presentation</vt:lpstr>
      <vt:lpstr>Project Objectives</vt:lpstr>
      <vt:lpstr>It is a Journey: Solutions Areas &amp; Scopes</vt:lpstr>
      <vt:lpstr>Dataset</vt:lpstr>
      <vt:lpstr>Primary Dataset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</vt:lpstr>
      <vt:lpstr>Performance of baseline model</vt:lpstr>
      <vt:lpstr>Log</vt:lpstr>
      <vt:lpstr>PowerPoint Presentation</vt:lpstr>
      <vt:lpstr>PowerPoint Presentation</vt:lpstr>
      <vt:lpstr>PowerPoint Presentation</vt:lpstr>
      <vt:lpstr>Best models from algorithms</vt:lpstr>
      <vt:lpstr>PowerPoint Presentation</vt:lpstr>
      <vt:lpstr>Results from dataset balancing with SMOTE</vt:lpstr>
      <vt:lpstr>Performance summary</vt:lpstr>
      <vt:lpstr>Model prediction results for 20 clients </vt:lpstr>
      <vt:lpstr>Conclusion / Recommendation</vt:lpstr>
      <vt:lpstr>Assumptions/Limitations/Opportunities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Expense Management Project (Derek – Tell people you are recording them )</dc:title>
  <dc:creator>Femi Onafalujo</dc:creator>
  <cp:lastModifiedBy>Femi Onafalujo</cp:lastModifiedBy>
  <cp:revision>3</cp:revision>
  <dcterms:created xsi:type="dcterms:W3CDTF">2020-06-18T16:38:14Z</dcterms:created>
  <dcterms:modified xsi:type="dcterms:W3CDTF">2021-10-03T15:53:16Z</dcterms:modified>
</cp:coreProperties>
</file>