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  <p:sldMasterId id="2147483791" r:id="rId5"/>
    <p:sldMasterId id="2147483803" r:id="rId6"/>
  </p:sldMasterIdLst>
  <p:notesMasterIdLst>
    <p:notesMasterId r:id="rId43"/>
  </p:notesMasterIdLst>
  <p:sldIdLst>
    <p:sldId id="779" r:id="rId7"/>
    <p:sldId id="781" r:id="rId8"/>
    <p:sldId id="757" r:id="rId9"/>
    <p:sldId id="758" r:id="rId10"/>
    <p:sldId id="784" r:id="rId11"/>
    <p:sldId id="782" r:id="rId12"/>
    <p:sldId id="818" r:id="rId13"/>
    <p:sldId id="788" r:id="rId14"/>
    <p:sldId id="787" r:id="rId15"/>
    <p:sldId id="789" r:id="rId16"/>
    <p:sldId id="790" r:id="rId17"/>
    <p:sldId id="791" r:id="rId18"/>
    <p:sldId id="809" r:id="rId19"/>
    <p:sldId id="793" r:id="rId20"/>
    <p:sldId id="794" r:id="rId21"/>
    <p:sldId id="795" r:id="rId22"/>
    <p:sldId id="796" r:id="rId23"/>
    <p:sldId id="810" r:id="rId24"/>
    <p:sldId id="798" r:id="rId25"/>
    <p:sldId id="811" r:id="rId26"/>
    <p:sldId id="812" r:id="rId27"/>
    <p:sldId id="813" r:id="rId28"/>
    <p:sldId id="814" r:id="rId29"/>
    <p:sldId id="815" r:id="rId30"/>
    <p:sldId id="799" r:id="rId31"/>
    <p:sldId id="816" r:id="rId32"/>
    <p:sldId id="800" r:id="rId33"/>
    <p:sldId id="801" r:id="rId34"/>
    <p:sldId id="804" r:id="rId35"/>
    <p:sldId id="802" r:id="rId36"/>
    <p:sldId id="803" r:id="rId37"/>
    <p:sldId id="817" r:id="rId38"/>
    <p:sldId id="805" r:id="rId39"/>
    <p:sldId id="806" r:id="rId40"/>
    <p:sldId id="807" r:id="rId41"/>
    <p:sldId id="27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D5EA"/>
    <a:srgbClr val="548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56C5B-E182-48F5-9C4E-176894EBF810}" v="903" dt="2021-10-13T17:53:23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mi Onafalujo" userId="3002c67a8c6d4499" providerId="LiveId" clId="{6A856C5B-E182-48F5-9C4E-176894EBF810}"/>
    <pc:docChg chg="undo redo custSel addSld delSld modSld sldOrd modMainMaster">
      <pc:chgData name="Femi Onafalujo" userId="3002c67a8c6d4499" providerId="LiveId" clId="{6A856C5B-E182-48F5-9C4E-176894EBF810}" dt="2021-10-13T17:55:35.640" v="5118" actId="20577"/>
      <pc:docMkLst>
        <pc:docMk/>
      </pc:docMkLst>
      <pc:sldChg chg="del">
        <pc:chgData name="Femi Onafalujo" userId="3002c67a8c6d4499" providerId="LiveId" clId="{6A856C5B-E182-48F5-9C4E-176894EBF810}" dt="2021-09-26T21:27:20.855" v="2224" actId="47"/>
        <pc:sldMkLst>
          <pc:docMk/>
          <pc:sldMk cId="2390437024" sldId="713"/>
        </pc:sldMkLst>
      </pc:sldChg>
      <pc:sldChg chg="delSp modSp mod">
        <pc:chgData name="Femi Onafalujo" userId="3002c67a8c6d4499" providerId="LiveId" clId="{6A856C5B-E182-48F5-9C4E-176894EBF810}" dt="2021-10-13T17:52:56" v="5109" actId="478"/>
        <pc:sldMkLst>
          <pc:docMk/>
          <pc:sldMk cId="38204731" sldId="757"/>
        </pc:sldMkLst>
        <pc:spChg chg="mod">
          <ac:chgData name="Femi Onafalujo" userId="3002c67a8c6d4499" providerId="LiveId" clId="{6A856C5B-E182-48F5-9C4E-176894EBF810}" dt="2021-09-26T20:37:56.993" v="193" actId="20577"/>
          <ac:spMkLst>
            <pc:docMk/>
            <pc:sldMk cId="38204731" sldId="757"/>
            <ac:spMk id="2" creationId="{57951C42-7CDD-4C01-B714-5DB5CB6A9CB7}"/>
          </ac:spMkLst>
        </pc:spChg>
        <pc:spChg chg="del">
          <ac:chgData name="Femi Onafalujo" userId="3002c67a8c6d4499" providerId="LiveId" clId="{6A856C5B-E182-48F5-9C4E-176894EBF810}" dt="2021-10-13T17:52:56" v="5109" actId="478"/>
          <ac:spMkLst>
            <pc:docMk/>
            <pc:sldMk cId="38204731" sldId="757"/>
            <ac:spMk id="6" creationId="{74BC22F3-138C-47C0-95B4-17612622D8D1}"/>
          </ac:spMkLst>
        </pc:spChg>
        <pc:graphicFrameChg chg="mod">
          <ac:chgData name="Femi Onafalujo" userId="3002c67a8c6d4499" providerId="LiveId" clId="{6A856C5B-E182-48F5-9C4E-176894EBF810}" dt="2021-09-26T20:39:11.108" v="294" actId="20577"/>
          <ac:graphicFrameMkLst>
            <pc:docMk/>
            <pc:sldMk cId="38204731" sldId="757"/>
            <ac:graphicFrameMk id="5" creationId="{DAC14BB8-B862-41B8-A0E7-1D95350C15D2}"/>
          </ac:graphicFrameMkLst>
        </pc:graphicFrameChg>
      </pc:sldChg>
      <pc:sldChg chg="delSp modSp mod ord">
        <pc:chgData name="Femi Onafalujo" userId="3002c67a8c6d4499" providerId="LiveId" clId="{6A856C5B-E182-48F5-9C4E-176894EBF810}" dt="2021-10-13T17:47:52.136" v="5096" actId="20577"/>
        <pc:sldMkLst>
          <pc:docMk/>
          <pc:sldMk cId="764973050" sldId="758"/>
        </pc:sldMkLst>
        <pc:spChg chg="del">
          <ac:chgData name="Femi Onafalujo" userId="3002c67a8c6d4499" providerId="LiveId" clId="{6A856C5B-E182-48F5-9C4E-176894EBF810}" dt="2021-09-26T21:56:54.533" v="2908" actId="478"/>
          <ac:spMkLst>
            <pc:docMk/>
            <pc:sldMk cId="764973050" sldId="758"/>
            <ac:spMk id="6" creationId="{17EFF679-63D2-4E81-B413-3F16427267CC}"/>
          </ac:spMkLst>
        </pc:spChg>
        <pc:graphicFrameChg chg="mod">
          <ac:chgData name="Femi Onafalujo" userId="3002c67a8c6d4499" providerId="LiveId" clId="{6A856C5B-E182-48F5-9C4E-176894EBF810}" dt="2021-10-13T17:47:52.136" v="5096" actId="20577"/>
          <ac:graphicFrameMkLst>
            <pc:docMk/>
            <pc:sldMk cId="764973050" sldId="758"/>
            <ac:graphicFrameMk id="5" creationId="{733A22BF-497D-4692-AE48-4DCCE46926F9}"/>
          </ac:graphicFrameMkLst>
        </pc:graphicFrameChg>
      </pc:sldChg>
      <pc:sldChg chg="del">
        <pc:chgData name="Femi Onafalujo" userId="3002c67a8c6d4499" providerId="LiveId" clId="{6A856C5B-E182-48F5-9C4E-176894EBF810}" dt="2021-09-26T21:27:02.948" v="2211" actId="47"/>
        <pc:sldMkLst>
          <pc:docMk/>
          <pc:sldMk cId="1319473315" sldId="761"/>
        </pc:sldMkLst>
      </pc:sldChg>
      <pc:sldChg chg="del">
        <pc:chgData name="Femi Onafalujo" userId="3002c67a8c6d4499" providerId="LiveId" clId="{6A856C5B-E182-48F5-9C4E-176894EBF810}" dt="2021-09-26T21:27:03.688" v="2212" actId="47"/>
        <pc:sldMkLst>
          <pc:docMk/>
          <pc:sldMk cId="733296965" sldId="762"/>
        </pc:sldMkLst>
      </pc:sldChg>
      <pc:sldChg chg="del">
        <pc:chgData name="Femi Onafalujo" userId="3002c67a8c6d4499" providerId="LiveId" clId="{6A856C5B-E182-48F5-9C4E-176894EBF810}" dt="2021-09-26T21:27:04.521" v="2213" actId="47"/>
        <pc:sldMkLst>
          <pc:docMk/>
          <pc:sldMk cId="4009038258" sldId="763"/>
        </pc:sldMkLst>
      </pc:sldChg>
      <pc:sldChg chg="del">
        <pc:chgData name="Femi Onafalujo" userId="3002c67a8c6d4499" providerId="LiveId" clId="{6A856C5B-E182-48F5-9C4E-176894EBF810}" dt="2021-09-26T21:27:01.483" v="2210" actId="47"/>
        <pc:sldMkLst>
          <pc:docMk/>
          <pc:sldMk cId="1081185228" sldId="766"/>
        </pc:sldMkLst>
      </pc:sldChg>
      <pc:sldChg chg="del">
        <pc:chgData name="Femi Onafalujo" userId="3002c67a8c6d4499" providerId="LiveId" clId="{6A856C5B-E182-48F5-9C4E-176894EBF810}" dt="2021-09-26T21:27:13.318" v="2219" actId="47"/>
        <pc:sldMkLst>
          <pc:docMk/>
          <pc:sldMk cId="2284965835" sldId="767"/>
        </pc:sldMkLst>
      </pc:sldChg>
      <pc:sldChg chg="modSp del mod">
        <pc:chgData name="Femi Onafalujo" userId="3002c67a8c6d4499" providerId="LiveId" clId="{6A856C5B-E182-48F5-9C4E-176894EBF810}" dt="2021-09-26T21:26:59.565" v="2209" actId="47"/>
        <pc:sldMkLst>
          <pc:docMk/>
          <pc:sldMk cId="1885392665" sldId="769"/>
        </pc:sldMkLst>
        <pc:spChg chg="mod">
          <ac:chgData name="Femi Onafalujo" userId="3002c67a8c6d4499" providerId="LiveId" clId="{6A856C5B-E182-48F5-9C4E-176894EBF810}" dt="2021-09-26T20:45:58.979" v="639" actId="1076"/>
          <ac:spMkLst>
            <pc:docMk/>
            <pc:sldMk cId="1885392665" sldId="769"/>
            <ac:spMk id="3" creationId="{3E1DC1B2-9014-4FD9-B635-1721D0E41912}"/>
          </ac:spMkLst>
        </pc:spChg>
      </pc:sldChg>
      <pc:sldChg chg="del">
        <pc:chgData name="Femi Onafalujo" userId="3002c67a8c6d4499" providerId="LiveId" clId="{6A856C5B-E182-48F5-9C4E-176894EBF810}" dt="2021-09-26T21:27:05.739" v="2214" actId="47"/>
        <pc:sldMkLst>
          <pc:docMk/>
          <pc:sldMk cId="530096536" sldId="770"/>
        </pc:sldMkLst>
      </pc:sldChg>
      <pc:sldChg chg="del">
        <pc:chgData name="Femi Onafalujo" userId="3002c67a8c6d4499" providerId="LiveId" clId="{6A856C5B-E182-48F5-9C4E-176894EBF810}" dt="2021-09-26T21:27:06.256" v="2215" actId="47"/>
        <pc:sldMkLst>
          <pc:docMk/>
          <pc:sldMk cId="937192967" sldId="771"/>
        </pc:sldMkLst>
      </pc:sldChg>
      <pc:sldChg chg="del">
        <pc:chgData name="Femi Onafalujo" userId="3002c67a8c6d4499" providerId="LiveId" clId="{6A856C5B-E182-48F5-9C4E-176894EBF810}" dt="2021-09-26T21:27:06.726" v="2216" actId="47"/>
        <pc:sldMkLst>
          <pc:docMk/>
          <pc:sldMk cId="1050254924" sldId="772"/>
        </pc:sldMkLst>
      </pc:sldChg>
      <pc:sldChg chg="del">
        <pc:chgData name="Femi Onafalujo" userId="3002c67a8c6d4499" providerId="LiveId" clId="{6A856C5B-E182-48F5-9C4E-176894EBF810}" dt="2021-09-26T21:27:10.232" v="2217" actId="47"/>
        <pc:sldMkLst>
          <pc:docMk/>
          <pc:sldMk cId="829633443" sldId="773"/>
        </pc:sldMkLst>
      </pc:sldChg>
      <pc:sldChg chg="del">
        <pc:chgData name="Femi Onafalujo" userId="3002c67a8c6d4499" providerId="LiveId" clId="{6A856C5B-E182-48F5-9C4E-176894EBF810}" dt="2021-09-26T21:27:14.077" v="2220" actId="47"/>
        <pc:sldMkLst>
          <pc:docMk/>
          <pc:sldMk cId="117734650" sldId="775"/>
        </pc:sldMkLst>
      </pc:sldChg>
      <pc:sldChg chg="del">
        <pc:chgData name="Femi Onafalujo" userId="3002c67a8c6d4499" providerId="LiveId" clId="{6A856C5B-E182-48F5-9C4E-176894EBF810}" dt="2021-09-26T21:27:14.989" v="2221" actId="47"/>
        <pc:sldMkLst>
          <pc:docMk/>
          <pc:sldMk cId="3764850454" sldId="776"/>
        </pc:sldMkLst>
      </pc:sldChg>
      <pc:sldChg chg="del">
        <pc:chgData name="Femi Onafalujo" userId="3002c67a8c6d4499" providerId="LiveId" clId="{6A856C5B-E182-48F5-9C4E-176894EBF810}" dt="2021-09-26T21:27:15.718" v="2222" actId="47"/>
        <pc:sldMkLst>
          <pc:docMk/>
          <pc:sldMk cId="3117949622" sldId="777"/>
        </pc:sldMkLst>
      </pc:sldChg>
      <pc:sldChg chg="del">
        <pc:chgData name="Femi Onafalujo" userId="3002c67a8c6d4499" providerId="LiveId" clId="{6A856C5B-E182-48F5-9C4E-176894EBF810}" dt="2021-09-26T21:27:16.549" v="2223" actId="47"/>
        <pc:sldMkLst>
          <pc:docMk/>
          <pc:sldMk cId="3860950771" sldId="778"/>
        </pc:sldMkLst>
      </pc:sldChg>
      <pc:sldChg chg="addSp delSp modSp mod setBg">
        <pc:chgData name="Femi Onafalujo" userId="3002c67a8c6d4499" providerId="LiveId" clId="{6A856C5B-E182-48F5-9C4E-176894EBF810}" dt="2021-09-26T21:59:13.457" v="2917" actId="166"/>
        <pc:sldMkLst>
          <pc:docMk/>
          <pc:sldMk cId="4086229929" sldId="779"/>
        </pc:sldMkLst>
        <pc:spChg chg="add mod">
          <ac:chgData name="Femi Onafalujo" userId="3002c67a8c6d4499" providerId="LiveId" clId="{6A856C5B-E182-48F5-9C4E-176894EBF810}" dt="2021-09-26T20:35:23.513" v="161" actId="120"/>
          <ac:spMkLst>
            <pc:docMk/>
            <pc:sldMk cId="4086229929" sldId="779"/>
            <ac:spMk id="10" creationId="{BAF0A814-A527-4603-AB00-E93C751F3157}"/>
          </ac:spMkLst>
        </pc:spChg>
        <pc:spChg chg="mod">
          <ac:chgData name="Femi Onafalujo" userId="3002c67a8c6d4499" providerId="LiveId" clId="{6A856C5B-E182-48F5-9C4E-176894EBF810}" dt="2021-09-26T20:32:33.986" v="81" actId="26606"/>
          <ac:spMkLst>
            <pc:docMk/>
            <pc:sldMk cId="4086229929" sldId="779"/>
            <ac:spMk id="11" creationId="{DD240F6B-300E-4A02-BC89-D0B64C52EE44}"/>
          </ac:spMkLst>
        </pc:spChg>
        <pc:spChg chg="mod">
          <ac:chgData name="Femi Onafalujo" userId="3002c67a8c6d4499" providerId="LiveId" clId="{6A856C5B-E182-48F5-9C4E-176894EBF810}" dt="2021-09-26T20:33:32.770" v="98" actId="14100"/>
          <ac:spMkLst>
            <pc:docMk/>
            <pc:sldMk cId="4086229929" sldId="779"/>
            <ac:spMk id="12" creationId="{9BFA2495-3285-492C-860F-12208B889C68}"/>
          </ac:spMkLst>
        </pc:spChg>
        <pc:spChg chg="del">
          <ac:chgData name="Femi Onafalujo" userId="3002c67a8c6d4499" providerId="LiveId" clId="{6A856C5B-E182-48F5-9C4E-176894EBF810}" dt="2021-09-26T20:32:14.905" v="78" actId="478"/>
          <ac:spMkLst>
            <pc:docMk/>
            <pc:sldMk cId="4086229929" sldId="779"/>
            <ac:spMk id="14" creationId="{8B70B9E3-E772-4D4A-B88A-993C83975E9E}"/>
          </ac:spMkLst>
        </pc:spChg>
        <pc:spChg chg="del mod ord">
          <ac:chgData name="Femi Onafalujo" userId="3002c67a8c6d4499" providerId="LiveId" clId="{6A856C5B-E182-48F5-9C4E-176894EBF810}" dt="2021-09-26T20:33:15.650" v="90" actId="478"/>
          <ac:spMkLst>
            <pc:docMk/>
            <pc:sldMk cId="4086229929" sldId="779"/>
            <ac:spMk id="15" creationId="{B308A5AC-F63A-4E18-8AB6-D43408853231}"/>
          </ac:spMkLst>
        </pc:spChg>
        <pc:spChg chg="add">
          <ac:chgData name="Femi Onafalujo" userId="3002c67a8c6d4499" providerId="LiveId" clId="{6A856C5B-E182-48F5-9C4E-176894EBF810}" dt="2021-09-26T20:32:33.986" v="81" actId="26606"/>
          <ac:spMkLst>
            <pc:docMk/>
            <pc:sldMk cId="4086229929" sldId="779"/>
            <ac:spMk id="20" creationId="{BFEFF673-A9DE-416D-A04E-1D50904542A9}"/>
          </ac:spMkLst>
        </pc:spChg>
        <pc:picChg chg="add del mod">
          <ac:chgData name="Femi Onafalujo" userId="3002c67a8c6d4499" providerId="LiveId" clId="{6A856C5B-E182-48F5-9C4E-176894EBF810}" dt="2021-09-26T20:31:27.701" v="10" actId="478"/>
          <ac:picMkLst>
            <pc:docMk/>
            <pc:sldMk cId="4086229929" sldId="779"/>
            <ac:picMk id="2" creationId="{A575E66D-587C-4048-9DEF-BEDF38FB671F}"/>
          </ac:picMkLst>
        </pc:picChg>
        <pc:picChg chg="add mod ord">
          <ac:chgData name="Femi Onafalujo" userId="3002c67a8c6d4499" providerId="LiveId" clId="{6A856C5B-E182-48F5-9C4E-176894EBF810}" dt="2021-09-26T21:59:13.457" v="2917" actId="166"/>
          <ac:picMkLst>
            <pc:docMk/>
            <pc:sldMk cId="4086229929" sldId="779"/>
            <ac:picMk id="8" creationId="{84E9B434-747F-41E0-B04A-A930B3F08339}"/>
          </ac:picMkLst>
        </pc:picChg>
        <pc:picChg chg="del">
          <ac:chgData name="Femi Onafalujo" userId="3002c67a8c6d4499" providerId="LiveId" clId="{6A856C5B-E182-48F5-9C4E-176894EBF810}" dt="2021-09-26T20:30:20.737" v="0" actId="478"/>
          <ac:picMkLst>
            <pc:docMk/>
            <pc:sldMk cId="4086229929" sldId="779"/>
            <ac:picMk id="13" creationId="{174B8054-B120-44E3-B42D-BB3FF6F9FD43}"/>
          </ac:picMkLst>
        </pc:picChg>
      </pc:sldChg>
      <pc:sldChg chg="del">
        <pc:chgData name="Femi Onafalujo" userId="3002c67a8c6d4499" providerId="LiveId" clId="{6A856C5B-E182-48F5-9C4E-176894EBF810}" dt="2021-09-26T21:27:12.404" v="2218" actId="47"/>
        <pc:sldMkLst>
          <pc:docMk/>
          <pc:sldMk cId="968320812" sldId="780"/>
        </pc:sldMkLst>
      </pc:sldChg>
      <pc:sldChg chg="modSp new mod">
        <pc:chgData name="Femi Onafalujo" userId="3002c67a8c6d4499" providerId="LiveId" clId="{6A856C5B-E182-48F5-9C4E-176894EBF810}" dt="2021-09-26T20:37:04.709" v="175" actId="12"/>
        <pc:sldMkLst>
          <pc:docMk/>
          <pc:sldMk cId="4052358829" sldId="781"/>
        </pc:sldMkLst>
        <pc:spChg chg="mod">
          <ac:chgData name="Femi Onafalujo" userId="3002c67a8c6d4499" providerId="LiveId" clId="{6A856C5B-E182-48F5-9C4E-176894EBF810}" dt="2021-09-26T20:37:04.709" v="175" actId="12"/>
          <ac:spMkLst>
            <pc:docMk/>
            <pc:sldMk cId="4052358829" sldId="781"/>
            <ac:spMk id="3" creationId="{7F2372F8-604B-4582-AA54-832F5FCCB3BD}"/>
          </ac:spMkLst>
        </pc:spChg>
      </pc:sldChg>
      <pc:sldChg chg="addSp delSp modSp new mod ord setBg modClrScheme setClrOvrMap chgLayout">
        <pc:chgData name="Femi Onafalujo" userId="3002c67a8c6d4499" providerId="LiveId" clId="{6A856C5B-E182-48F5-9C4E-176894EBF810}" dt="2021-10-13T17:41:05.511" v="4998" actId="14100"/>
        <pc:sldMkLst>
          <pc:docMk/>
          <pc:sldMk cId="2316860879" sldId="782"/>
        </pc:sldMkLst>
        <pc:spChg chg="add del mod ord">
          <ac:chgData name="Femi Onafalujo" userId="3002c67a8c6d4499" providerId="LiveId" clId="{6A856C5B-E182-48F5-9C4E-176894EBF810}" dt="2021-10-13T17:41:05.511" v="4998" actId="14100"/>
          <ac:spMkLst>
            <pc:docMk/>
            <pc:sldMk cId="2316860879" sldId="782"/>
            <ac:spMk id="2" creationId="{68D37E5A-EFDF-4BF0-B04C-594F3953FB4B}"/>
          </ac:spMkLst>
        </pc:spChg>
        <pc:spChg chg="add del mod ord">
          <ac:chgData name="Femi Onafalujo" userId="3002c67a8c6d4499" providerId="LiveId" clId="{6A856C5B-E182-48F5-9C4E-176894EBF810}" dt="2021-09-26T20:50:04.979" v="789" actId="12084"/>
          <ac:spMkLst>
            <pc:docMk/>
            <pc:sldMk cId="2316860879" sldId="782"/>
            <ac:spMk id="3" creationId="{FA9B88A6-A0EF-490F-88B2-30DC2ED68040}"/>
          </ac:spMkLst>
        </pc:spChg>
        <pc:spChg chg="mod ord">
          <ac:chgData name="Femi Onafalujo" userId="3002c67a8c6d4499" providerId="LiveId" clId="{6A856C5B-E182-48F5-9C4E-176894EBF810}" dt="2021-09-26T20:46:48.914" v="645" actId="700"/>
          <ac:spMkLst>
            <pc:docMk/>
            <pc:sldMk cId="2316860879" sldId="782"/>
            <ac:spMk id="4" creationId="{D6B09D4D-F5B7-4D66-BB9C-3CD688C978CE}"/>
          </ac:spMkLst>
        </pc:spChg>
        <pc:spChg chg="add del mod ord">
          <ac:chgData name="Femi Onafalujo" userId="3002c67a8c6d4499" providerId="LiveId" clId="{6A856C5B-E182-48F5-9C4E-176894EBF810}" dt="2021-09-26T20:46:48.914" v="645" actId="700"/>
          <ac:spMkLst>
            <pc:docMk/>
            <pc:sldMk cId="2316860879" sldId="782"/>
            <ac:spMk id="5" creationId="{745FDE57-22AF-4505-9F4C-B0871DD457F3}"/>
          </ac:spMkLst>
        </pc:spChg>
        <pc:spChg chg="add del mod ord">
          <ac:chgData name="Femi Onafalujo" userId="3002c67a8c6d4499" providerId="LiveId" clId="{6A856C5B-E182-48F5-9C4E-176894EBF810}" dt="2021-09-26T20:46:48.914" v="645" actId="700"/>
          <ac:spMkLst>
            <pc:docMk/>
            <pc:sldMk cId="2316860879" sldId="782"/>
            <ac:spMk id="6" creationId="{BD89D585-CB6C-4F0D-BA95-AF765087CFC8}"/>
          </ac:spMkLst>
        </pc:spChg>
        <pc:spChg chg="add del">
          <ac:chgData name="Femi Onafalujo" userId="3002c67a8c6d4499" providerId="LiveId" clId="{6A856C5B-E182-48F5-9C4E-176894EBF810}" dt="2021-09-26T20:46:45.940" v="644" actId="26606"/>
          <ac:spMkLst>
            <pc:docMk/>
            <pc:sldMk cId="2316860879" sldId="782"/>
            <ac:spMk id="12" creationId="{E49CC64F-7275-4E33-961B-0C5CDC439875}"/>
          </ac:spMkLst>
        </pc:spChg>
        <pc:graphicFrameChg chg="add mod">
          <ac:chgData name="Femi Onafalujo" userId="3002c67a8c6d4499" providerId="LiveId" clId="{6A856C5B-E182-48F5-9C4E-176894EBF810}" dt="2021-09-26T20:51:34.461" v="853" actId="20577"/>
          <ac:graphicFrameMkLst>
            <pc:docMk/>
            <pc:sldMk cId="2316860879" sldId="782"/>
            <ac:graphicFrameMk id="7" creationId="{C3E13EAC-1893-4D25-A87E-52A6A6A9599B}"/>
          </ac:graphicFrameMkLst>
        </pc:graphicFrameChg>
        <pc:picChg chg="add del mod">
          <ac:chgData name="Femi Onafalujo" userId="3002c67a8c6d4499" providerId="LiveId" clId="{6A856C5B-E182-48F5-9C4E-176894EBF810}" dt="2021-09-26T20:46:45.940" v="644" actId="26606"/>
          <ac:picMkLst>
            <pc:docMk/>
            <pc:sldMk cId="2316860879" sldId="782"/>
            <ac:picMk id="8" creationId="{2D451C25-9361-4557-B9F6-419ACC43B7F9}"/>
          </ac:picMkLst>
        </pc:picChg>
      </pc:sldChg>
      <pc:sldChg chg="new del">
        <pc:chgData name="Femi Onafalujo" userId="3002c67a8c6d4499" providerId="LiveId" clId="{6A856C5B-E182-48F5-9C4E-176894EBF810}" dt="2021-09-26T20:47:22.900" v="668" actId="47"/>
        <pc:sldMkLst>
          <pc:docMk/>
          <pc:sldMk cId="176281351" sldId="783"/>
        </pc:sldMkLst>
      </pc:sldChg>
      <pc:sldChg chg="modSp new mod">
        <pc:chgData name="Femi Onafalujo" userId="3002c67a8c6d4499" providerId="LiveId" clId="{6A856C5B-E182-48F5-9C4E-176894EBF810}" dt="2021-09-26T21:31:12.357" v="2429" actId="20577"/>
        <pc:sldMkLst>
          <pc:docMk/>
          <pc:sldMk cId="2050604683" sldId="784"/>
        </pc:sldMkLst>
        <pc:spChg chg="mod">
          <ac:chgData name="Femi Onafalujo" userId="3002c67a8c6d4499" providerId="LiveId" clId="{6A856C5B-E182-48F5-9C4E-176894EBF810}" dt="2021-09-26T20:47:18.002" v="667" actId="20577"/>
          <ac:spMkLst>
            <pc:docMk/>
            <pc:sldMk cId="2050604683" sldId="784"/>
            <ac:spMk id="2" creationId="{9CF93763-4E78-4721-AFFC-3BF5E26A6D97}"/>
          </ac:spMkLst>
        </pc:spChg>
        <pc:spChg chg="mod">
          <ac:chgData name="Femi Onafalujo" userId="3002c67a8c6d4499" providerId="LiveId" clId="{6A856C5B-E182-48F5-9C4E-176894EBF810}" dt="2021-09-26T21:31:12.357" v="2429" actId="20577"/>
          <ac:spMkLst>
            <pc:docMk/>
            <pc:sldMk cId="2050604683" sldId="784"/>
            <ac:spMk id="3" creationId="{C10DEE4C-CFE1-4A9D-85E2-E351C0814F86}"/>
          </ac:spMkLst>
        </pc:spChg>
      </pc:sldChg>
      <pc:sldChg chg="new del">
        <pc:chgData name="Femi Onafalujo" userId="3002c67a8c6d4499" providerId="LiveId" clId="{6A856C5B-E182-48F5-9C4E-176894EBF810}" dt="2021-09-26T20:59:11.385" v="1071" actId="2696"/>
        <pc:sldMkLst>
          <pc:docMk/>
          <pc:sldMk cId="3500217483" sldId="785"/>
        </pc:sldMkLst>
      </pc:sldChg>
      <pc:sldChg chg="addSp delSp modSp new del mod">
        <pc:chgData name="Femi Onafalujo" userId="3002c67a8c6d4499" providerId="LiveId" clId="{6A856C5B-E182-48F5-9C4E-176894EBF810}" dt="2021-09-26T20:59:29.060" v="1072" actId="2696"/>
        <pc:sldMkLst>
          <pc:docMk/>
          <pc:sldMk cId="4086443757" sldId="786"/>
        </pc:sldMkLst>
        <pc:spChg chg="mod">
          <ac:chgData name="Femi Onafalujo" userId="3002c67a8c6d4499" providerId="LiveId" clId="{6A856C5B-E182-48F5-9C4E-176894EBF810}" dt="2021-09-26T20:54:18.641" v="882" actId="20577"/>
          <ac:spMkLst>
            <pc:docMk/>
            <pc:sldMk cId="4086443757" sldId="786"/>
            <ac:spMk id="2" creationId="{33066C68-EC73-4168-82B0-FB28568CBE03}"/>
          </ac:spMkLst>
        </pc:spChg>
        <pc:spChg chg="mod">
          <ac:chgData name="Femi Onafalujo" userId="3002c67a8c6d4499" providerId="LiveId" clId="{6A856C5B-E182-48F5-9C4E-176894EBF810}" dt="2021-09-26T20:54:14.491" v="879" actId="20577"/>
          <ac:spMkLst>
            <pc:docMk/>
            <pc:sldMk cId="4086443757" sldId="786"/>
            <ac:spMk id="3" creationId="{5D3C4695-938C-4BDE-BC24-92A0F387461F}"/>
          </ac:spMkLst>
        </pc:spChg>
        <pc:spChg chg="add del">
          <ac:chgData name="Femi Onafalujo" userId="3002c67a8c6d4499" providerId="LiveId" clId="{6A856C5B-E182-48F5-9C4E-176894EBF810}" dt="2021-09-26T20:54:13.843" v="878"/>
          <ac:spMkLst>
            <pc:docMk/>
            <pc:sldMk cId="4086443757" sldId="786"/>
            <ac:spMk id="4" creationId="{90F78F1B-7D7F-4F09-9BF9-2C2C1DCE9566}"/>
          </ac:spMkLst>
        </pc:spChg>
        <pc:picChg chg="add del mod">
          <ac:chgData name="Femi Onafalujo" userId="3002c67a8c6d4499" providerId="LiveId" clId="{6A856C5B-E182-48F5-9C4E-176894EBF810}" dt="2021-09-26T20:54:13.843" v="878"/>
          <ac:picMkLst>
            <pc:docMk/>
            <pc:sldMk cId="4086443757" sldId="786"/>
            <ac:picMk id="6" creationId="{A325804D-612A-47E3-867B-143CC1DC1DC5}"/>
          </ac:picMkLst>
        </pc:picChg>
      </pc:sldChg>
      <pc:sldChg chg="addSp delSp modSp new mod ord setBg">
        <pc:chgData name="Femi Onafalujo" userId="3002c67a8c6d4499" providerId="LiveId" clId="{6A856C5B-E182-48F5-9C4E-176894EBF810}" dt="2021-09-26T21:58:40.883" v="2916" actId="166"/>
        <pc:sldMkLst>
          <pc:docMk/>
          <pc:sldMk cId="435563743" sldId="787"/>
        </pc:sldMkLst>
        <pc:spChg chg="del">
          <ac:chgData name="Femi Onafalujo" userId="3002c67a8c6d4499" providerId="LiveId" clId="{6A856C5B-E182-48F5-9C4E-176894EBF810}" dt="2021-09-26T20:54:41.777" v="885" actId="26606"/>
          <ac:spMkLst>
            <pc:docMk/>
            <pc:sldMk cId="435563743" sldId="787"/>
            <ac:spMk id="2" creationId="{8D0E3538-218F-4CA0-967D-CD76C093E3B2}"/>
          </ac:spMkLst>
        </pc:spChg>
        <pc:spChg chg="del">
          <ac:chgData name="Femi Onafalujo" userId="3002c67a8c6d4499" providerId="LiveId" clId="{6A856C5B-E182-48F5-9C4E-176894EBF810}" dt="2021-09-26T20:54:36.287" v="884"/>
          <ac:spMkLst>
            <pc:docMk/>
            <pc:sldMk cId="435563743" sldId="787"/>
            <ac:spMk id="3" creationId="{B370B929-6BD2-498E-8313-2F6C03AD18E2}"/>
          </ac:spMkLst>
        </pc:spChg>
        <pc:spChg chg="mod ord">
          <ac:chgData name="Femi Onafalujo" userId="3002c67a8c6d4499" providerId="LiveId" clId="{6A856C5B-E182-48F5-9C4E-176894EBF810}" dt="2021-09-26T21:57:49.873" v="2911" actId="167"/>
          <ac:spMkLst>
            <pc:docMk/>
            <pc:sldMk cId="435563743" sldId="787"/>
            <ac:spMk id="4" creationId="{03BC50B0-1C1D-437F-B775-B49F757BE573}"/>
          </ac:spMkLst>
        </pc:spChg>
        <pc:spChg chg="add del mod">
          <ac:chgData name="Femi Onafalujo" userId="3002c67a8c6d4499" providerId="LiveId" clId="{6A856C5B-E182-48F5-9C4E-176894EBF810}" dt="2021-09-26T20:59:41.201" v="1074" actId="478"/>
          <ac:spMkLst>
            <pc:docMk/>
            <pc:sldMk cId="435563743" sldId="787"/>
            <ac:spMk id="7" creationId="{8DB92D9D-760B-46CF-BC51-6F3EBE0DD3C4}"/>
          </ac:spMkLst>
        </pc:spChg>
        <pc:spChg chg="add">
          <ac:chgData name="Femi Onafalujo" userId="3002c67a8c6d4499" providerId="LiveId" clId="{6A856C5B-E182-48F5-9C4E-176894EBF810}" dt="2021-09-26T20:54:41.777" v="885" actId="26606"/>
          <ac:spMkLst>
            <pc:docMk/>
            <pc:sldMk cId="435563743" sldId="787"/>
            <ac:spMk id="14" creationId="{AEBE9F1A-B38D-446E-83AE-14B17CE77FF2}"/>
          </ac:spMkLst>
        </pc:spChg>
        <pc:spChg chg="add del mod">
          <ac:chgData name="Femi Onafalujo" userId="3002c67a8c6d4499" providerId="LiveId" clId="{6A856C5B-E182-48F5-9C4E-176894EBF810}" dt="2021-09-26T20:59:33.414" v="1073" actId="478"/>
          <ac:spMkLst>
            <pc:docMk/>
            <pc:sldMk cId="435563743" sldId="787"/>
            <ac:spMk id="17" creationId="{C499A204-1212-47D3-87BB-9FF29357409A}"/>
          </ac:spMkLst>
        </pc:spChg>
        <pc:spChg chg="add">
          <ac:chgData name="Femi Onafalujo" userId="3002c67a8c6d4499" providerId="LiveId" clId="{6A856C5B-E182-48F5-9C4E-176894EBF810}" dt="2021-09-26T20:54:41.777" v="885" actId="26606"/>
          <ac:spMkLst>
            <pc:docMk/>
            <pc:sldMk cId="435563743" sldId="787"/>
            <ac:spMk id="20" creationId="{5E3EB826-A471-488F-9E8A-D65528A3C0CA}"/>
          </ac:spMkLst>
        </pc:spChg>
        <pc:spChg chg="add">
          <ac:chgData name="Femi Onafalujo" userId="3002c67a8c6d4499" providerId="LiveId" clId="{6A856C5B-E182-48F5-9C4E-176894EBF810}" dt="2021-09-26T20:54:41.777" v="885" actId="26606"/>
          <ac:spMkLst>
            <pc:docMk/>
            <pc:sldMk cId="435563743" sldId="787"/>
            <ac:spMk id="22" creationId="{DFB3CEA1-88D9-42FB-88ED-1E9807FE6596}"/>
          </ac:spMkLst>
        </pc:spChg>
        <pc:spChg chg="add">
          <ac:chgData name="Femi Onafalujo" userId="3002c67a8c6d4499" providerId="LiveId" clId="{6A856C5B-E182-48F5-9C4E-176894EBF810}" dt="2021-09-26T20:54:41.777" v="885" actId="26606"/>
          <ac:spMkLst>
            <pc:docMk/>
            <pc:sldMk cId="435563743" sldId="787"/>
            <ac:spMk id="24" creationId="{9A6C928E-4252-4F33-8C34-E50A12A3170B}"/>
          </ac:spMkLst>
        </pc:spChg>
        <pc:picChg chg="add mod ord">
          <ac:chgData name="Femi Onafalujo" userId="3002c67a8c6d4499" providerId="LiveId" clId="{6A856C5B-E182-48F5-9C4E-176894EBF810}" dt="2021-09-26T21:58:40.883" v="2916" actId="166"/>
          <ac:picMkLst>
            <pc:docMk/>
            <pc:sldMk cId="435563743" sldId="787"/>
            <ac:picMk id="5" creationId="{B40B3D36-F518-4CB0-957A-99A14B29AF67}"/>
          </ac:picMkLst>
        </pc:picChg>
        <pc:picChg chg="add">
          <ac:chgData name="Femi Onafalujo" userId="3002c67a8c6d4499" providerId="LiveId" clId="{6A856C5B-E182-48F5-9C4E-176894EBF810}" dt="2021-09-26T20:54:41.777" v="885" actId="26606"/>
          <ac:picMkLst>
            <pc:docMk/>
            <pc:sldMk cId="435563743" sldId="787"/>
            <ac:picMk id="10" creationId="{C9ECDD5C-152A-4CC7-8333-0F367B3A62EA}"/>
          </ac:picMkLst>
        </pc:picChg>
        <pc:picChg chg="add">
          <ac:chgData name="Femi Onafalujo" userId="3002c67a8c6d4499" providerId="LiveId" clId="{6A856C5B-E182-48F5-9C4E-176894EBF810}" dt="2021-09-26T20:54:41.777" v="885" actId="26606"/>
          <ac:picMkLst>
            <pc:docMk/>
            <pc:sldMk cId="435563743" sldId="787"/>
            <ac:picMk id="12" creationId="{7F5C92A3-369B-43F3-BDCE-E560B1B0EC89}"/>
          </ac:picMkLst>
        </pc:picChg>
        <pc:picChg chg="add mod">
          <ac:chgData name="Femi Onafalujo" userId="3002c67a8c6d4499" providerId="LiveId" clId="{6A856C5B-E182-48F5-9C4E-176894EBF810}" dt="2021-09-26T20:55:21.658" v="919" actId="571"/>
          <ac:picMkLst>
            <pc:docMk/>
            <pc:sldMk cId="435563743" sldId="787"/>
            <ac:picMk id="15" creationId="{198E458F-E426-4121-B35B-3717BB145B95}"/>
          </ac:picMkLst>
        </pc:picChg>
        <pc:picChg chg="add">
          <ac:chgData name="Femi Onafalujo" userId="3002c67a8c6d4499" providerId="LiveId" clId="{6A856C5B-E182-48F5-9C4E-176894EBF810}" dt="2021-09-26T20:54:41.777" v="885" actId="26606"/>
          <ac:picMkLst>
            <pc:docMk/>
            <pc:sldMk cId="435563743" sldId="787"/>
            <ac:picMk id="16" creationId="{915B5014-A7EC-4BA6-9C83-8840CF81DB28}"/>
          </ac:picMkLst>
        </pc:picChg>
        <pc:picChg chg="add">
          <ac:chgData name="Femi Onafalujo" userId="3002c67a8c6d4499" providerId="LiveId" clId="{6A856C5B-E182-48F5-9C4E-176894EBF810}" dt="2021-09-26T20:54:41.777" v="885" actId="26606"/>
          <ac:picMkLst>
            <pc:docMk/>
            <pc:sldMk cId="435563743" sldId="787"/>
            <ac:picMk id="18" creationId="{022C43AB-86D7-420D-8AD7-DC0A15FDD0AF}"/>
          </ac:picMkLst>
        </pc:picChg>
      </pc:sldChg>
      <pc:sldChg chg="new del">
        <pc:chgData name="Femi Onafalujo" userId="3002c67a8c6d4499" providerId="LiveId" clId="{6A856C5B-E182-48F5-9C4E-176894EBF810}" dt="2021-09-26T20:57:08.855" v="929" actId="680"/>
        <pc:sldMkLst>
          <pc:docMk/>
          <pc:sldMk cId="2782190627" sldId="788"/>
        </pc:sldMkLst>
      </pc:sldChg>
      <pc:sldChg chg="addSp delSp modSp new mod">
        <pc:chgData name="Femi Onafalujo" userId="3002c67a8c6d4499" providerId="LiveId" clId="{6A856C5B-E182-48F5-9C4E-176894EBF810}" dt="2021-09-26T22:02:26.928" v="2924" actId="13782"/>
        <pc:sldMkLst>
          <pc:docMk/>
          <pc:sldMk cId="3545453507" sldId="788"/>
        </pc:sldMkLst>
        <pc:spChg chg="mod">
          <ac:chgData name="Femi Onafalujo" userId="3002c67a8c6d4499" providerId="LiveId" clId="{6A856C5B-E182-48F5-9C4E-176894EBF810}" dt="2021-09-26T20:57:36.246" v="963" actId="20577"/>
          <ac:spMkLst>
            <pc:docMk/>
            <pc:sldMk cId="3545453507" sldId="788"/>
            <ac:spMk id="2" creationId="{9027FDE8-C9D0-45FB-B024-351DE8276D94}"/>
          </ac:spMkLst>
        </pc:spChg>
        <pc:spChg chg="del mod">
          <ac:chgData name="Femi Onafalujo" userId="3002c67a8c6d4499" providerId="LiveId" clId="{6A856C5B-E182-48F5-9C4E-176894EBF810}" dt="2021-09-26T20:58:57.385" v="1070" actId="12084"/>
          <ac:spMkLst>
            <pc:docMk/>
            <pc:sldMk cId="3545453507" sldId="788"/>
            <ac:spMk id="3" creationId="{9067ED06-8D22-4CE9-B45A-59343DEACB08}"/>
          </ac:spMkLst>
        </pc:spChg>
        <pc:graphicFrameChg chg="add mod">
          <ac:chgData name="Femi Onafalujo" userId="3002c67a8c6d4499" providerId="LiveId" clId="{6A856C5B-E182-48F5-9C4E-176894EBF810}" dt="2021-09-26T22:02:26.928" v="2924" actId="13782"/>
          <ac:graphicFrameMkLst>
            <pc:docMk/>
            <pc:sldMk cId="3545453507" sldId="788"/>
            <ac:graphicFrameMk id="5" creationId="{675FB047-88F5-4DB9-91BE-9975E8F71329}"/>
          </ac:graphicFrameMkLst>
        </pc:graphicFrameChg>
      </pc:sldChg>
      <pc:sldChg chg="addSp delSp modSp new mod modClrScheme chgLayout">
        <pc:chgData name="Femi Onafalujo" userId="3002c67a8c6d4499" providerId="LiveId" clId="{6A856C5B-E182-48F5-9C4E-176894EBF810}" dt="2021-09-26T21:30:53.188" v="2397" actId="20577"/>
        <pc:sldMkLst>
          <pc:docMk/>
          <pc:sldMk cId="2801654437" sldId="789"/>
        </pc:sldMkLst>
        <pc:spChg chg="del mod ord">
          <ac:chgData name="Femi Onafalujo" userId="3002c67a8c6d4499" providerId="LiveId" clId="{6A856C5B-E182-48F5-9C4E-176894EBF810}" dt="2021-09-26T21:00:05.248" v="1076" actId="700"/>
          <ac:spMkLst>
            <pc:docMk/>
            <pc:sldMk cId="2801654437" sldId="789"/>
            <ac:spMk id="2" creationId="{D032FB1F-D063-46F1-B76E-277EA44EB1C9}"/>
          </ac:spMkLst>
        </pc:spChg>
        <pc:spChg chg="del mod ord">
          <ac:chgData name="Femi Onafalujo" userId="3002c67a8c6d4499" providerId="LiveId" clId="{6A856C5B-E182-48F5-9C4E-176894EBF810}" dt="2021-09-26T21:00:05.248" v="1076" actId="700"/>
          <ac:spMkLst>
            <pc:docMk/>
            <pc:sldMk cId="2801654437" sldId="789"/>
            <ac:spMk id="3" creationId="{E93DC073-778E-425C-A025-6D4294786EAF}"/>
          </ac:spMkLst>
        </pc:spChg>
        <pc:spChg chg="mod ord">
          <ac:chgData name="Femi Onafalujo" userId="3002c67a8c6d4499" providerId="LiveId" clId="{6A856C5B-E182-48F5-9C4E-176894EBF810}" dt="2021-09-26T21:00:05.248" v="1076" actId="700"/>
          <ac:spMkLst>
            <pc:docMk/>
            <pc:sldMk cId="2801654437" sldId="789"/>
            <ac:spMk id="4" creationId="{528596D1-12E3-4D91-A24A-29035A79F91A}"/>
          </ac:spMkLst>
        </pc:spChg>
        <pc:spChg chg="add mod ord">
          <ac:chgData name="Femi Onafalujo" userId="3002c67a8c6d4499" providerId="LiveId" clId="{6A856C5B-E182-48F5-9C4E-176894EBF810}" dt="2021-09-26T21:00:18.014" v="1109" actId="20577"/>
          <ac:spMkLst>
            <pc:docMk/>
            <pc:sldMk cId="2801654437" sldId="789"/>
            <ac:spMk id="5" creationId="{3B6973A2-70C6-4B94-BE44-B2C464A93B61}"/>
          </ac:spMkLst>
        </pc:spChg>
        <pc:spChg chg="add mod ord">
          <ac:chgData name="Femi Onafalujo" userId="3002c67a8c6d4499" providerId="LiveId" clId="{6A856C5B-E182-48F5-9C4E-176894EBF810}" dt="2021-09-26T21:30:53.188" v="2397" actId="20577"/>
          <ac:spMkLst>
            <pc:docMk/>
            <pc:sldMk cId="2801654437" sldId="789"/>
            <ac:spMk id="6" creationId="{42ADF76C-D2F6-417D-80A0-0B9A60AB43CE}"/>
          </ac:spMkLst>
        </pc:spChg>
      </pc:sldChg>
      <pc:sldChg chg="addSp delSp modSp new mod setBg modClrScheme chgLayout">
        <pc:chgData name="Femi Onafalujo" userId="3002c67a8c6d4499" providerId="LiveId" clId="{6A856C5B-E182-48F5-9C4E-176894EBF810}" dt="2021-09-26T21:01:21.272" v="1117" actId="26606"/>
        <pc:sldMkLst>
          <pc:docMk/>
          <pc:sldMk cId="1931757781" sldId="790"/>
        </pc:sldMkLst>
        <pc:spChg chg="del mod ord">
          <ac:chgData name="Femi Onafalujo" userId="3002c67a8c6d4499" providerId="LiveId" clId="{6A856C5B-E182-48F5-9C4E-176894EBF810}" dt="2021-09-26T21:00:38.856" v="1113" actId="700"/>
          <ac:spMkLst>
            <pc:docMk/>
            <pc:sldMk cId="1931757781" sldId="790"/>
            <ac:spMk id="2" creationId="{84D0108F-B0F2-40B9-B6CE-0269394D1B57}"/>
          </ac:spMkLst>
        </pc:spChg>
        <pc:spChg chg="del mod ord">
          <ac:chgData name="Femi Onafalujo" userId="3002c67a8c6d4499" providerId="LiveId" clId="{6A856C5B-E182-48F5-9C4E-176894EBF810}" dt="2021-09-26T21:00:38.856" v="1113" actId="700"/>
          <ac:spMkLst>
            <pc:docMk/>
            <pc:sldMk cId="1931757781" sldId="790"/>
            <ac:spMk id="3" creationId="{922E1666-589C-4E48-8654-653C1A09F4CF}"/>
          </ac:spMkLst>
        </pc:spChg>
        <pc:spChg chg="mod ord">
          <ac:chgData name="Femi Onafalujo" userId="3002c67a8c6d4499" providerId="LiveId" clId="{6A856C5B-E182-48F5-9C4E-176894EBF810}" dt="2021-09-26T21:01:21.272" v="1117" actId="26606"/>
          <ac:spMkLst>
            <pc:docMk/>
            <pc:sldMk cId="1931757781" sldId="790"/>
            <ac:spMk id="4" creationId="{D2B79F9A-B8E2-4CFE-AA66-E642E5C0E2CE}"/>
          </ac:spMkLst>
        </pc:spChg>
        <pc:spChg chg="add del mod ord">
          <ac:chgData name="Femi Onafalujo" userId="3002c67a8c6d4499" providerId="LiveId" clId="{6A856C5B-E182-48F5-9C4E-176894EBF810}" dt="2021-09-26T21:01:21.272" v="1117" actId="26606"/>
          <ac:spMkLst>
            <pc:docMk/>
            <pc:sldMk cId="1931757781" sldId="790"/>
            <ac:spMk id="5" creationId="{93A98369-3412-4C8E-88EE-183694D649BA}"/>
          </ac:spMkLst>
        </pc:spChg>
        <pc:spChg chg="add del mod ord">
          <ac:chgData name="Femi Onafalujo" userId="3002c67a8c6d4499" providerId="LiveId" clId="{6A856C5B-E182-48F5-9C4E-176894EBF810}" dt="2021-09-26T21:01:18.573" v="1114"/>
          <ac:spMkLst>
            <pc:docMk/>
            <pc:sldMk cId="1931757781" sldId="790"/>
            <ac:spMk id="6" creationId="{E8247321-B67D-4C17-967E-30174B46A247}"/>
          </ac:spMkLst>
        </pc:spChg>
        <pc:spChg chg="add">
          <ac:chgData name="Femi Onafalujo" userId="3002c67a8c6d4499" providerId="LiveId" clId="{6A856C5B-E182-48F5-9C4E-176894EBF810}" dt="2021-09-26T21:01:21.272" v="1117" actId="26606"/>
          <ac:spMkLst>
            <pc:docMk/>
            <pc:sldMk cId="1931757781" sldId="790"/>
            <ac:spMk id="17" creationId="{AEBE9F1A-B38D-446E-83AE-14B17CE77FF2}"/>
          </ac:spMkLst>
        </pc:spChg>
        <pc:spChg chg="add">
          <ac:chgData name="Femi Onafalujo" userId="3002c67a8c6d4499" providerId="LiveId" clId="{6A856C5B-E182-48F5-9C4E-176894EBF810}" dt="2021-09-26T21:01:21.272" v="1117" actId="26606"/>
          <ac:spMkLst>
            <pc:docMk/>
            <pc:sldMk cId="1931757781" sldId="790"/>
            <ac:spMk id="23" creationId="{5E3EB826-A471-488F-9E8A-D65528A3C0CA}"/>
          </ac:spMkLst>
        </pc:spChg>
        <pc:spChg chg="add">
          <ac:chgData name="Femi Onafalujo" userId="3002c67a8c6d4499" providerId="LiveId" clId="{6A856C5B-E182-48F5-9C4E-176894EBF810}" dt="2021-09-26T21:01:21.272" v="1117" actId="26606"/>
          <ac:spMkLst>
            <pc:docMk/>
            <pc:sldMk cId="1931757781" sldId="790"/>
            <ac:spMk id="25" creationId="{DFB3CEA1-88D9-42FB-88ED-1E9807FE6596}"/>
          </ac:spMkLst>
        </pc:spChg>
        <pc:spChg chg="add">
          <ac:chgData name="Femi Onafalujo" userId="3002c67a8c6d4499" providerId="LiveId" clId="{6A856C5B-E182-48F5-9C4E-176894EBF810}" dt="2021-09-26T21:01:21.272" v="1117" actId="26606"/>
          <ac:spMkLst>
            <pc:docMk/>
            <pc:sldMk cId="1931757781" sldId="790"/>
            <ac:spMk id="27" creationId="{9A6C928E-4252-4F33-8C34-E50A12A3170B}"/>
          </ac:spMkLst>
        </pc:spChg>
        <pc:picChg chg="add mod">
          <ac:chgData name="Femi Onafalujo" userId="3002c67a8c6d4499" providerId="LiveId" clId="{6A856C5B-E182-48F5-9C4E-176894EBF810}" dt="2021-09-26T21:01:21.272" v="1117" actId="26606"/>
          <ac:picMkLst>
            <pc:docMk/>
            <pc:sldMk cId="1931757781" sldId="790"/>
            <ac:picMk id="8" creationId="{BC84F0CA-6947-4247-9FE4-45693349B3A3}"/>
          </ac:picMkLst>
        </pc:picChg>
        <pc:picChg chg="add">
          <ac:chgData name="Femi Onafalujo" userId="3002c67a8c6d4499" providerId="LiveId" clId="{6A856C5B-E182-48F5-9C4E-176894EBF810}" dt="2021-09-26T21:01:21.272" v="1117" actId="26606"/>
          <ac:picMkLst>
            <pc:docMk/>
            <pc:sldMk cId="1931757781" sldId="790"/>
            <ac:picMk id="13" creationId="{C9ECDD5C-152A-4CC7-8333-0F367B3A62EA}"/>
          </ac:picMkLst>
        </pc:picChg>
        <pc:picChg chg="add">
          <ac:chgData name="Femi Onafalujo" userId="3002c67a8c6d4499" providerId="LiveId" clId="{6A856C5B-E182-48F5-9C4E-176894EBF810}" dt="2021-09-26T21:01:21.272" v="1117" actId="26606"/>
          <ac:picMkLst>
            <pc:docMk/>
            <pc:sldMk cId="1931757781" sldId="790"/>
            <ac:picMk id="15" creationId="{7F5C92A3-369B-43F3-BDCE-E560B1B0EC89}"/>
          </ac:picMkLst>
        </pc:picChg>
        <pc:picChg chg="add">
          <ac:chgData name="Femi Onafalujo" userId="3002c67a8c6d4499" providerId="LiveId" clId="{6A856C5B-E182-48F5-9C4E-176894EBF810}" dt="2021-09-26T21:01:21.272" v="1117" actId="26606"/>
          <ac:picMkLst>
            <pc:docMk/>
            <pc:sldMk cId="1931757781" sldId="790"/>
            <ac:picMk id="19" creationId="{915B5014-A7EC-4BA6-9C83-8840CF81DB28}"/>
          </ac:picMkLst>
        </pc:picChg>
        <pc:picChg chg="add">
          <ac:chgData name="Femi Onafalujo" userId="3002c67a8c6d4499" providerId="LiveId" clId="{6A856C5B-E182-48F5-9C4E-176894EBF810}" dt="2021-09-26T21:01:21.272" v="1117" actId="26606"/>
          <ac:picMkLst>
            <pc:docMk/>
            <pc:sldMk cId="1931757781" sldId="790"/>
            <ac:picMk id="21" creationId="{022C43AB-86D7-420D-8AD7-DC0A15FDD0AF}"/>
          </ac:picMkLst>
        </pc:picChg>
      </pc:sldChg>
      <pc:sldChg chg="addSp delSp modSp new mod setBg">
        <pc:chgData name="Femi Onafalujo" userId="3002c67a8c6d4499" providerId="LiveId" clId="{6A856C5B-E182-48F5-9C4E-176894EBF810}" dt="2021-09-26T21:03:04.341" v="1171" actId="26606"/>
        <pc:sldMkLst>
          <pc:docMk/>
          <pc:sldMk cId="3191650335" sldId="791"/>
        </pc:sldMkLst>
        <pc:spChg chg="del mod">
          <ac:chgData name="Femi Onafalujo" userId="3002c67a8c6d4499" providerId="LiveId" clId="{6A856C5B-E182-48F5-9C4E-176894EBF810}" dt="2021-09-26T21:03:04.341" v="1171" actId="26606"/>
          <ac:spMkLst>
            <pc:docMk/>
            <pc:sldMk cId="3191650335" sldId="791"/>
            <ac:spMk id="2" creationId="{7E611209-07B4-47EE-BE02-8ABA87962437}"/>
          </ac:spMkLst>
        </pc:spChg>
        <pc:spChg chg="del">
          <ac:chgData name="Femi Onafalujo" userId="3002c67a8c6d4499" providerId="LiveId" clId="{6A856C5B-E182-48F5-9C4E-176894EBF810}" dt="2021-09-26T21:02:57.605" v="1168"/>
          <ac:spMkLst>
            <pc:docMk/>
            <pc:sldMk cId="3191650335" sldId="791"/>
            <ac:spMk id="3" creationId="{69C78C8F-4E88-48BB-93B3-F2F6267A9FE7}"/>
          </ac:spMkLst>
        </pc:spChg>
        <pc:spChg chg="mod">
          <ac:chgData name="Femi Onafalujo" userId="3002c67a8c6d4499" providerId="LiveId" clId="{6A856C5B-E182-48F5-9C4E-176894EBF810}" dt="2021-09-26T21:03:04.341" v="1171" actId="26606"/>
          <ac:spMkLst>
            <pc:docMk/>
            <pc:sldMk cId="3191650335" sldId="791"/>
            <ac:spMk id="4" creationId="{1D8AB547-0771-4787-835A-B63B1F55D968}"/>
          </ac:spMkLst>
        </pc:spChg>
        <pc:spChg chg="add">
          <ac:chgData name="Femi Onafalujo" userId="3002c67a8c6d4499" providerId="LiveId" clId="{6A856C5B-E182-48F5-9C4E-176894EBF810}" dt="2021-09-26T21:03:04.341" v="1171" actId="26606"/>
          <ac:spMkLst>
            <pc:docMk/>
            <pc:sldMk cId="3191650335" sldId="791"/>
            <ac:spMk id="15" creationId="{AEBE9F1A-B38D-446E-83AE-14B17CE77FF2}"/>
          </ac:spMkLst>
        </pc:spChg>
        <pc:spChg chg="add">
          <ac:chgData name="Femi Onafalujo" userId="3002c67a8c6d4499" providerId="LiveId" clId="{6A856C5B-E182-48F5-9C4E-176894EBF810}" dt="2021-09-26T21:03:04.341" v="1171" actId="26606"/>
          <ac:spMkLst>
            <pc:docMk/>
            <pc:sldMk cId="3191650335" sldId="791"/>
            <ac:spMk id="21" creationId="{5E3EB826-A471-488F-9E8A-D65528A3C0CA}"/>
          </ac:spMkLst>
        </pc:spChg>
        <pc:spChg chg="add">
          <ac:chgData name="Femi Onafalujo" userId="3002c67a8c6d4499" providerId="LiveId" clId="{6A856C5B-E182-48F5-9C4E-176894EBF810}" dt="2021-09-26T21:03:04.341" v="1171" actId="26606"/>
          <ac:spMkLst>
            <pc:docMk/>
            <pc:sldMk cId="3191650335" sldId="791"/>
            <ac:spMk id="23" creationId="{DFB3CEA1-88D9-42FB-88ED-1E9807FE6596}"/>
          </ac:spMkLst>
        </pc:spChg>
        <pc:spChg chg="add">
          <ac:chgData name="Femi Onafalujo" userId="3002c67a8c6d4499" providerId="LiveId" clId="{6A856C5B-E182-48F5-9C4E-176894EBF810}" dt="2021-09-26T21:03:04.341" v="1171" actId="26606"/>
          <ac:spMkLst>
            <pc:docMk/>
            <pc:sldMk cId="3191650335" sldId="791"/>
            <ac:spMk id="25" creationId="{9A6C928E-4252-4F33-8C34-E50A12A3170B}"/>
          </ac:spMkLst>
        </pc:spChg>
        <pc:picChg chg="add mod">
          <ac:chgData name="Femi Onafalujo" userId="3002c67a8c6d4499" providerId="LiveId" clId="{6A856C5B-E182-48F5-9C4E-176894EBF810}" dt="2021-09-26T21:03:04.341" v="1171" actId="26606"/>
          <ac:picMkLst>
            <pc:docMk/>
            <pc:sldMk cId="3191650335" sldId="791"/>
            <ac:picMk id="6" creationId="{2DDEC7EF-D2A1-43EA-B858-E094CC14FE77}"/>
          </ac:picMkLst>
        </pc:picChg>
        <pc:picChg chg="add">
          <ac:chgData name="Femi Onafalujo" userId="3002c67a8c6d4499" providerId="LiveId" clId="{6A856C5B-E182-48F5-9C4E-176894EBF810}" dt="2021-09-26T21:03:04.341" v="1171" actId="26606"/>
          <ac:picMkLst>
            <pc:docMk/>
            <pc:sldMk cId="3191650335" sldId="791"/>
            <ac:picMk id="11" creationId="{C9ECDD5C-152A-4CC7-8333-0F367B3A62EA}"/>
          </ac:picMkLst>
        </pc:picChg>
        <pc:picChg chg="add">
          <ac:chgData name="Femi Onafalujo" userId="3002c67a8c6d4499" providerId="LiveId" clId="{6A856C5B-E182-48F5-9C4E-176894EBF810}" dt="2021-09-26T21:03:04.341" v="1171" actId="26606"/>
          <ac:picMkLst>
            <pc:docMk/>
            <pc:sldMk cId="3191650335" sldId="791"/>
            <ac:picMk id="13" creationId="{7F5C92A3-369B-43F3-BDCE-E560B1B0EC89}"/>
          </ac:picMkLst>
        </pc:picChg>
        <pc:picChg chg="add">
          <ac:chgData name="Femi Onafalujo" userId="3002c67a8c6d4499" providerId="LiveId" clId="{6A856C5B-E182-48F5-9C4E-176894EBF810}" dt="2021-09-26T21:03:04.341" v="1171" actId="26606"/>
          <ac:picMkLst>
            <pc:docMk/>
            <pc:sldMk cId="3191650335" sldId="791"/>
            <ac:picMk id="17" creationId="{915B5014-A7EC-4BA6-9C83-8840CF81DB28}"/>
          </ac:picMkLst>
        </pc:picChg>
        <pc:picChg chg="add">
          <ac:chgData name="Femi Onafalujo" userId="3002c67a8c6d4499" providerId="LiveId" clId="{6A856C5B-E182-48F5-9C4E-176894EBF810}" dt="2021-09-26T21:03:04.341" v="1171" actId="26606"/>
          <ac:picMkLst>
            <pc:docMk/>
            <pc:sldMk cId="3191650335" sldId="791"/>
            <ac:picMk id="19" creationId="{022C43AB-86D7-420D-8AD7-DC0A15FDD0AF}"/>
          </ac:picMkLst>
        </pc:picChg>
      </pc:sldChg>
      <pc:sldChg chg="addSp delSp modSp new del mod setBg">
        <pc:chgData name="Femi Onafalujo" userId="3002c67a8c6d4499" providerId="LiveId" clId="{6A856C5B-E182-48F5-9C4E-176894EBF810}" dt="2021-09-26T21:45:30.481" v="2714" actId="47"/>
        <pc:sldMkLst>
          <pc:docMk/>
          <pc:sldMk cId="899924900" sldId="792"/>
        </pc:sldMkLst>
        <pc:spChg chg="del">
          <ac:chgData name="Femi Onafalujo" userId="3002c67a8c6d4499" providerId="LiveId" clId="{6A856C5B-E182-48F5-9C4E-176894EBF810}" dt="2021-09-26T21:03:43.203" v="1176" actId="26606"/>
          <ac:spMkLst>
            <pc:docMk/>
            <pc:sldMk cId="899924900" sldId="792"/>
            <ac:spMk id="2" creationId="{53C5338A-CBA4-4B7B-9489-599ECAA0CDB9}"/>
          </ac:spMkLst>
        </pc:spChg>
        <pc:spChg chg="del">
          <ac:chgData name="Femi Onafalujo" userId="3002c67a8c6d4499" providerId="LiveId" clId="{6A856C5B-E182-48F5-9C4E-176894EBF810}" dt="2021-09-26T21:03:36.985" v="1173"/>
          <ac:spMkLst>
            <pc:docMk/>
            <pc:sldMk cId="899924900" sldId="792"/>
            <ac:spMk id="3" creationId="{E9E80AD7-5624-40F1-899E-AD15AF35F5C4}"/>
          </ac:spMkLst>
        </pc:spChg>
        <pc:spChg chg="mod">
          <ac:chgData name="Femi Onafalujo" userId="3002c67a8c6d4499" providerId="LiveId" clId="{6A856C5B-E182-48F5-9C4E-176894EBF810}" dt="2021-09-26T21:03:43.203" v="1176" actId="26606"/>
          <ac:spMkLst>
            <pc:docMk/>
            <pc:sldMk cId="899924900" sldId="792"/>
            <ac:spMk id="4" creationId="{B83E0400-E97C-4A53-9C14-EDF47E7970DF}"/>
          </ac:spMkLst>
        </pc:spChg>
        <pc:spChg chg="add del">
          <ac:chgData name="Femi Onafalujo" userId="3002c67a8c6d4499" providerId="LiveId" clId="{6A856C5B-E182-48F5-9C4E-176894EBF810}" dt="2021-09-26T21:04:38.513" v="1181" actId="26606"/>
          <ac:spMkLst>
            <pc:docMk/>
            <pc:sldMk cId="899924900" sldId="792"/>
            <ac:spMk id="15" creationId="{AEBE9F1A-B38D-446E-83AE-14B17CE77FF2}"/>
          </ac:spMkLst>
        </pc:spChg>
        <pc:spChg chg="add del">
          <ac:chgData name="Femi Onafalujo" userId="3002c67a8c6d4499" providerId="LiveId" clId="{6A856C5B-E182-48F5-9C4E-176894EBF810}" dt="2021-09-26T21:04:38.513" v="1181" actId="26606"/>
          <ac:spMkLst>
            <pc:docMk/>
            <pc:sldMk cId="899924900" sldId="792"/>
            <ac:spMk id="21" creationId="{5E3EB826-A471-488F-9E8A-D65528A3C0CA}"/>
          </ac:spMkLst>
        </pc:spChg>
        <pc:spChg chg="add del">
          <ac:chgData name="Femi Onafalujo" userId="3002c67a8c6d4499" providerId="LiveId" clId="{6A856C5B-E182-48F5-9C4E-176894EBF810}" dt="2021-09-26T21:04:38.513" v="1181" actId="26606"/>
          <ac:spMkLst>
            <pc:docMk/>
            <pc:sldMk cId="899924900" sldId="792"/>
            <ac:spMk id="23" creationId="{DFB3CEA1-88D9-42FB-88ED-1E9807FE6596}"/>
          </ac:spMkLst>
        </pc:spChg>
        <pc:spChg chg="add del">
          <ac:chgData name="Femi Onafalujo" userId="3002c67a8c6d4499" providerId="LiveId" clId="{6A856C5B-E182-48F5-9C4E-176894EBF810}" dt="2021-09-26T21:04:38.513" v="1181" actId="26606"/>
          <ac:spMkLst>
            <pc:docMk/>
            <pc:sldMk cId="899924900" sldId="792"/>
            <ac:spMk id="25" creationId="{9A6C928E-4252-4F33-8C34-E50A12A3170B}"/>
          </ac:spMkLst>
        </pc:spChg>
        <pc:spChg chg="add">
          <ac:chgData name="Femi Onafalujo" userId="3002c67a8c6d4499" providerId="LiveId" clId="{6A856C5B-E182-48F5-9C4E-176894EBF810}" dt="2021-09-26T21:04:38.513" v="1181" actId="26606"/>
          <ac:spMkLst>
            <pc:docMk/>
            <pc:sldMk cId="899924900" sldId="792"/>
            <ac:spMk id="29" creationId="{AEBE9F1A-B38D-446E-83AE-14B17CE77FF2}"/>
          </ac:spMkLst>
        </pc:spChg>
        <pc:spChg chg="add del">
          <ac:chgData name="Femi Onafalujo" userId="3002c67a8c6d4499" providerId="LiveId" clId="{6A856C5B-E182-48F5-9C4E-176894EBF810}" dt="2021-09-26T21:04:19.878" v="1180" actId="26606"/>
          <ac:spMkLst>
            <pc:docMk/>
            <pc:sldMk cId="899924900" sldId="792"/>
            <ac:spMk id="34" creationId="{AEBE9F1A-B38D-446E-83AE-14B17CE77FF2}"/>
          </ac:spMkLst>
        </pc:spChg>
        <pc:spChg chg="add">
          <ac:chgData name="Femi Onafalujo" userId="3002c67a8c6d4499" providerId="LiveId" clId="{6A856C5B-E182-48F5-9C4E-176894EBF810}" dt="2021-09-26T21:04:38.513" v="1181" actId="26606"/>
          <ac:spMkLst>
            <pc:docMk/>
            <pc:sldMk cId="899924900" sldId="792"/>
            <ac:spMk id="35" creationId="{5E3EB826-A471-488F-9E8A-D65528A3C0CA}"/>
          </ac:spMkLst>
        </pc:spChg>
        <pc:spChg chg="add">
          <ac:chgData name="Femi Onafalujo" userId="3002c67a8c6d4499" providerId="LiveId" clId="{6A856C5B-E182-48F5-9C4E-176894EBF810}" dt="2021-09-26T21:04:38.513" v="1181" actId="26606"/>
          <ac:spMkLst>
            <pc:docMk/>
            <pc:sldMk cId="899924900" sldId="792"/>
            <ac:spMk id="37" creationId="{DFB3CEA1-88D9-42FB-88ED-1E9807FE6596}"/>
          </ac:spMkLst>
        </pc:spChg>
        <pc:spChg chg="add">
          <ac:chgData name="Femi Onafalujo" userId="3002c67a8c6d4499" providerId="LiveId" clId="{6A856C5B-E182-48F5-9C4E-176894EBF810}" dt="2021-09-26T21:04:38.513" v="1181" actId="26606"/>
          <ac:spMkLst>
            <pc:docMk/>
            <pc:sldMk cId="899924900" sldId="792"/>
            <ac:spMk id="39" creationId="{9A6C928E-4252-4F33-8C34-E50A12A3170B}"/>
          </ac:spMkLst>
        </pc:spChg>
        <pc:spChg chg="add del">
          <ac:chgData name="Femi Onafalujo" userId="3002c67a8c6d4499" providerId="LiveId" clId="{6A856C5B-E182-48F5-9C4E-176894EBF810}" dt="2021-09-26T21:04:19.878" v="1180" actId="26606"/>
          <ac:spMkLst>
            <pc:docMk/>
            <pc:sldMk cId="899924900" sldId="792"/>
            <ac:spMk id="40" creationId="{5E3EB826-A471-488F-9E8A-D65528A3C0CA}"/>
          </ac:spMkLst>
        </pc:spChg>
        <pc:spChg chg="add del">
          <ac:chgData name="Femi Onafalujo" userId="3002c67a8c6d4499" providerId="LiveId" clId="{6A856C5B-E182-48F5-9C4E-176894EBF810}" dt="2021-09-26T21:04:19.878" v="1180" actId="26606"/>
          <ac:spMkLst>
            <pc:docMk/>
            <pc:sldMk cId="899924900" sldId="792"/>
            <ac:spMk id="42" creationId="{4309F268-A45B-4517-B03F-2774BAEFFBA6}"/>
          </ac:spMkLst>
        </pc:spChg>
        <pc:spChg chg="add del">
          <ac:chgData name="Femi Onafalujo" userId="3002c67a8c6d4499" providerId="LiveId" clId="{6A856C5B-E182-48F5-9C4E-176894EBF810}" dt="2021-09-26T21:04:19.878" v="1180" actId="26606"/>
          <ac:spMkLst>
            <pc:docMk/>
            <pc:sldMk cId="899924900" sldId="792"/>
            <ac:spMk id="44" creationId="{B9D71B14-7808-43E1-BE42-8C6201370456}"/>
          </ac:spMkLst>
        </pc:spChg>
        <pc:picChg chg="add mod">
          <ac:chgData name="Femi Onafalujo" userId="3002c67a8c6d4499" providerId="LiveId" clId="{6A856C5B-E182-48F5-9C4E-176894EBF810}" dt="2021-09-26T21:04:38.513" v="1181" actId="26606"/>
          <ac:picMkLst>
            <pc:docMk/>
            <pc:sldMk cId="899924900" sldId="792"/>
            <ac:picMk id="6" creationId="{E79181A7-9489-4102-9AE7-0B2DEDC83DB1}"/>
          </ac:picMkLst>
        </pc:picChg>
        <pc:picChg chg="add del">
          <ac:chgData name="Femi Onafalujo" userId="3002c67a8c6d4499" providerId="LiveId" clId="{6A856C5B-E182-48F5-9C4E-176894EBF810}" dt="2021-09-26T21:04:38.513" v="1181" actId="26606"/>
          <ac:picMkLst>
            <pc:docMk/>
            <pc:sldMk cId="899924900" sldId="792"/>
            <ac:picMk id="11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09-26T21:04:38.513" v="1181" actId="26606"/>
          <ac:picMkLst>
            <pc:docMk/>
            <pc:sldMk cId="899924900" sldId="792"/>
            <ac:picMk id="13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09-26T21:04:38.513" v="1181" actId="26606"/>
          <ac:picMkLst>
            <pc:docMk/>
            <pc:sldMk cId="899924900" sldId="792"/>
            <ac:picMk id="17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09-26T21:04:38.513" v="1181" actId="26606"/>
          <ac:picMkLst>
            <pc:docMk/>
            <pc:sldMk cId="899924900" sldId="792"/>
            <ac:picMk id="19" creationId="{022C43AB-86D7-420D-8AD7-DC0A15FDD0AF}"/>
          </ac:picMkLst>
        </pc:picChg>
        <pc:picChg chg="add">
          <ac:chgData name="Femi Onafalujo" userId="3002c67a8c6d4499" providerId="LiveId" clId="{6A856C5B-E182-48F5-9C4E-176894EBF810}" dt="2021-09-26T21:04:38.513" v="1181" actId="26606"/>
          <ac:picMkLst>
            <pc:docMk/>
            <pc:sldMk cId="899924900" sldId="792"/>
            <ac:picMk id="27" creationId="{C9ECDD5C-152A-4CC7-8333-0F367B3A62EA}"/>
          </ac:picMkLst>
        </pc:picChg>
        <pc:picChg chg="add">
          <ac:chgData name="Femi Onafalujo" userId="3002c67a8c6d4499" providerId="LiveId" clId="{6A856C5B-E182-48F5-9C4E-176894EBF810}" dt="2021-09-26T21:04:38.513" v="1181" actId="26606"/>
          <ac:picMkLst>
            <pc:docMk/>
            <pc:sldMk cId="899924900" sldId="792"/>
            <ac:picMk id="28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09-26T21:04:19.878" v="1180" actId="26606"/>
          <ac:picMkLst>
            <pc:docMk/>
            <pc:sldMk cId="899924900" sldId="792"/>
            <ac:picMk id="30" creationId="{C9ECDD5C-152A-4CC7-8333-0F367B3A62EA}"/>
          </ac:picMkLst>
        </pc:picChg>
        <pc:picChg chg="add">
          <ac:chgData name="Femi Onafalujo" userId="3002c67a8c6d4499" providerId="LiveId" clId="{6A856C5B-E182-48F5-9C4E-176894EBF810}" dt="2021-09-26T21:04:38.513" v="1181" actId="26606"/>
          <ac:picMkLst>
            <pc:docMk/>
            <pc:sldMk cId="899924900" sldId="792"/>
            <ac:picMk id="31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09-26T21:04:19.878" v="1180" actId="26606"/>
          <ac:picMkLst>
            <pc:docMk/>
            <pc:sldMk cId="899924900" sldId="792"/>
            <ac:picMk id="32" creationId="{7F5C92A3-369B-43F3-BDCE-E560B1B0EC89}"/>
          </ac:picMkLst>
        </pc:picChg>
        <pc:picChg chg="add">
          <ac:chgData name="Femi Onafalujo" userId="3002c67a8c6d4499" providerId="LiveId" clId="{6A856C5B-E182-48F5-9C4E-176894EBF810}" dt="2021-09-26T21:04:38.513" v="1181" actId="26606"/>
          <ac:picMkLst>
            <pc:docMk/>
            <pc:sldMk cId="899924900" sldId="792"/>
            <ac:picMk id="33" creationId="{022C43AB-86D7-420D-8AD7-DC0A15FDD0AF}"/>
          </ac:picMkLst>
        </pc:picChg>
        <pc:picChg chg="add del">
          <ac:chgData name="Femi Onafalujo" userId="3002c67a8c6d4499" providerId="LiveId" clId="{6A856C5B-E182-48F5-9C4E-176894EBF810}" dt="2021-09-26T21:04:19.878" v="1180" actId="26606"/>
          <ac:picMkLst>
            <pc:docMk/>
            <pc:sldMk cId="899924900" sldId="792"/>
            <ac:picMk id="36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09-26T21:04:19.878" v="1180" actId="26606"/>
          <ac:picMkLst>
            <pc:docMk/>
            <pc:sldMk cId="899924900" sldId="792"/>
            <ac:picMk id="38" creationId="{022C43AB-86D7-420D-8AD7-DC0A15FDD0AF}"/>
          </ac:picMkLst>
        </pc:picChg>
      </pc:sldChg>
      <pc:sldChg chg="addSp delSp modSp new mod setBg">
        <pc:chgData name="Femi Onafalujo" userId="3002c67a8c6d4499" providerId="LiveId" clId="{6A856C5B-E182-48F5-9C4E-176894EBF810}" dt="2021-09-26T21:05:29.216" v="1186" actId="26606"/>
        <pc:sldMkLst>
          <pc:docMk/>
          <pc:sldMk cId="304947232" sldId="793"/>
        </pc:sldMkLst>
        <pc:spChg chg="del">
          <ac:chgData name="Femi Onafalujo" userId="3002c67a8c6d4499" providerId="LiveId" clId="{6A856C5B-E182-48F5-9C4E-176894EBF810}" dt="2021-09-26T21:05:29.216" v="1186" actId="26606"/>
          <ac:spMkLst>
            <pc:docMk/>
            <pc:sldMk cId="304947232" sldId="793"/>
            <ac:spMk id="2" creationId="{475EBC70-10D4-44CE-8A51-A4022C112EBE}"/>
          </ac:spMkLst>
        </pc:spChg>
        <pc:spChg chg="del">
          <ac:chgData name="Femi Onafalujo" userId="3002c67a8c6d4499" providerId="LiveId" clId="{6A856C5B-E182-48F5-9C4E-176894EBF810}" dt="2021-09-26T21:05:27.332" v="1183"/>
          <ac:spMkLst>
            <pc:docMk/>
            <pc:sldMk cId="304947232" sldId="793"/>
            <ac:spMk id="3" creationId="{7DE0552C-CE4A-437B-9A86-AAC5F3DEB55E}"/>
          </ac:spMkLst>
        </pc:spChg>
        <pc:spChg chg="mod">
          <ac:chgData name="Femi Onafalujo" userId="3002c67a8c6d4499" providerId="LiveId" clId="{6A856C5B-E182-48F5-9C4E-176894EBF810}" dt="2021-09-26T21:05:29.216" v="1186" actId="26606"/>
          <ac:spMkLst>
            <pc:docMk/>
            <pc:sldMk cId="304947232" sldId="793"/>
            <ac:spMk id="4" creationId="{E9118089-1F9C-40F4-BB9F-16574EFFD60A}"/>
          </ac:spMkLst>
        </pc:spChg>
        <pc:spChg chg="add">
          <ac:chgData name="Femi Onafalujo" userId="3002c67a8c6d4499" providerId="LiveId" clId="{6A856C5B-E182-48F5-9C4E-176894EBF810}" dt="2021-09-26T21:05:29.216" v="1186" actId="26606"/>
          <ac:spMkLst>
            <pc:docMk/>
            <pc:sldMk cId="304947232" sldId="793"/>
            <ac:spMk id="15" creationId="{AEBE9F1A-B38D-446E-83AE-14B17CE77FF2}"/>
          </ac:spMkLst>
        </pc:spChg>
        <pc:spChg chg="add">
          <ac:chgData name="Femi Onafalujo" userId="3002c67a8c6d4499" providerId="LiveId" clId="{6A856C5B-E182-48F5-9C4E-176894EBF810}" dt="2021-09-26T21:05:29.216" v="1186" actId="26606"/>
          <ac:spMkLst>
            <pc:docMk/>
            <pc:sldMk cId="304947232" sldId="793"/>
            <ac:spMk id="21" creationId="{5E3EB826-A471-488F-9E8A-D65528A3C0CA}"/>
          </ac:spMkLst>
        </pc:spChg>
        <pc:spChg chg="add">
          <ac:chgData name="Femi Onafalujo" userId="3002c67a8c6d4499" providerId="LiveId" clId="{6A856C5B-E182-48F5-9C4E-176894EBF810}" dt="2021-09-26T21:05:29.216" v="1186" actId="26606"/>
          <ac:spMkLst>
            <pc:docMk/>
            <pc:sldMk cId="304947232" sldId="793"/>
            <ac:spMk id="23" creationId="{DFB3CEA1-88D9-42FB-88ED-1E9807FE6596}"/>
          </ac:spMkLst>
        </pc:spChg>
        <pc:spChg chg="add">
          <ac:chgData name="Femi Onafalujo" userId="3002c67a8c6d4499" providerId="LiveId" clId="{6A856C5B-E182-48F5-9C4E-176894EBF810}" dt="2021-09-26T21:05:29.216" v="1186" actId="26606"/>
          <ac:spMkLst>
            <pc:docMk/>
            <pc:sldMk cId="304947232" sldId="793"/>
            <ac:spMk id="25" creationId="{9A6C928E-4252-4F33-8C34-E50A12A3170B}"/>
          </ac:spMkLst>
        </pc:spChg>
        <pc:picChg chg="add mod">
          <ac:chgData name="Femi Onafalujo" userId="3002c67a8c6d4499" providerId="LiveId" clId="{6A856C5B-E182-48F5-9C4E-176894EBF810}" dt="2021-09-26T21:05:29.216" v="1186" actId="26606"/>
          <ac:picMkLst>
            <pc:docMk/>
            <pc:sldMk cId="304947232" sldId="793"/>
            <ac:picMk id="6" creationId="{14479A8D-E02B-4701-AFAD-F66DC321B544}"/>
          </ac:picMkLst>
        </pc:picChg>
        <pc:picChg chg="add">
          <ac:chgData name="Femi Onafalujo" userId="3002c67a8c6d4499" providerId="LiveId" clId="{6A856C5B-E182-48F5-9C4E-176894EBF810}" dt="2021-09-26T21:05:29.216" v="1186" actId="26606"/>
          <ac:picMkLst>
            <pc:docMk/>
            <pc:sldMk cId="304947232" sldId="793"/>
            <ac:picMk id="11" creationId="{C9ECDD5C-152A-4CC7-8333-0F367B3A62EA}"/>
          </ac:picMkLst>
        </pc:picChg>
        <pc:picChg chg="add">
          <ac:chgData name="Femi Onafalujo" userId="3002c67a8c6d4499" providerId="LiveId" clId="{6A856C5B-E182-48F5-9C4E-176894EBF810}" dt="2021-09-26T21:05:29.216" v="1186" actId="26606"/>
          <ac:picMkLst>
            <pc:docMk/>
            <pc:sldMk cId="304947232" sldId="793"/>
            <ac:picMk id="13" creationId="{7F5C92A3-369B-43F3-BDCE-E560B1B0EC89}"/>
          </ac:picMkLst>
        </pc:picChg>
        <pc:picChg chg="add">
          <ac:chgData name="Femi Onafalujo" userId="3002c67a8c6d4499" providerId="LiveId" clId="{6A856C5B-E182-48F5-9C4E-176894EBF810}" dt="2021-09-26T21:05:29.216" v="1186" actId="26606"/>
          <ac:picMkLst>
            <pc:docMk/>
            <pc:sldMk cId="304947232" sldId="793"/>
            <ac:picMk id="17" creationId="{915B5014-A7EC-4BA6-9C83-8840CF81DB28}"/>
          </ac:picMkLst>
        </pc:picChg>
        <pc:picChg chg="add">
          <ac:chgData name="Femi Onafalujo" userId="3002c67a8c6d4499" providerId="LiveId" clId="{6A856C5B-E182-48F5-9C4E-176894EBF810}" dt="2021-09-26T21:05:29.216" v="1186" actId="26606"/>
          <ac:picMkLst>
            <pc:docMk/>
            <pc:sldMk cId="304947232" sldId="793"/>
            <ac:picMk id="19" creationId="{022C43AB-86D7-420D-8AD7-DC0A15FDD0AF}"/>
          </ac:picMkLst>
        </pc:picChg>
      </pc:sldChg>
      <pc:sldChg chg="addSp delSp modSp new mod setBg setClrOvrMap">
        <pc:chgData name="Femi Onafalujo" userId="3002c67a8c6d4499" providerId="LiveId" clId="{6A856C5B-E182-48F5-9C4E-176894EBF810}" dt="2021-09-26T21:47:05.995" v="2723" actId="14100"/>
        <pc:sldMkLst>
          <pc:docMk/>
          <pc:sldMk cId="1821404407" sldId="794"/>
        </pc:sldMkLst>
        <pc:spChg chg="del">
          <ac:chgData name="Femi Onafalujo" userId="3002c67a8c6d4499" providerId="LiveId" clId="{6A856C5B-E182-48F5-9C4E-176894EBF810}" dt="2021-09-26T21:05:51.841" v="1191" actId="26606"/>
          <ac:spMkLst>
            <pc:docMk/>
            <pc:sldMk cId="1821404407" sldId="794"/>
            <ac:spMk id="2" creationId="{4B50F349-3597-4F69-BB91-4F20965C4E55}"/>
          </ac:spMkLst>
        </pc:spChg>
        <pc:spChg chg="del">
          <ac:chgData name="Femi Onafalujo" userId="3002c67a8c6d4499" providerId="LiveId" clId="{6A856C5B-E182-48F5-9C4E-176894EBF810}" dt="2021-09-26T21:05:49.823" v="1188"/>
          <ac:spMkLst>
            <pc:docMk/>
            <pc:sldMk cId="1821404407" sldId="794"/>
            <ac:spMk id="3" creationId="{779ED0C1-0D07-40D9-BE09-26A946955C29}"/>
          </ac:spMkLst>
        </pc:spChg>
        <pc:spChg chg="mod ord">
          <ac:chgData name="Femi Onafalujo" userId="3002c67a8c6d4499" providerId="LiveId" clId="{6A856C5B-E182-48F5-9C4E-176894EBF810}" dt="2021-09-26T21:38:36.074" v="2462" actId="26606"/>
          <ac:spMkLst>
            <pc:docMk/>
            <pc:sldMk cId="1821404407" sldId="794"/>
            <ac:spMk id="4" creationId="{BE61FB5C-C142-4E58-A5E5-DA90CD140800}"/>
          </ac:spMkLst>
        </pc:spChg>
        <pc:spChg chg="add del mod">
          <ac:chgData name="Femi Onafalujo" userId="3002c67a8c6d4499" providerId="LiveId" clId="{6A856C5B-E182-48F5-9C4E-176894EBF810}" dt="2021-09-26T21:41:03.929" v="2672" actId="478"/>
          <ac:spMkLst>
            <pc:docMk/>
            <pc:sldMk cId="1821404407" sldId="794"/>
            <ac:spMk id="7" creationId="{40491CB3-E342-4250-80F9-5ECD71FBEAFC}"/>
          </ac:spMkLst>
        </pc:spChg>
        <pc:spChg chg="add mod">
          <ac:chgData name="Femi Onafalujo" userId="3002c67a8c6d4499" providerId="LiveId" clId="{6A856C5B-E182-48F5-9C4E-176894EBF810}" dt="2021-09-26T21:41:38.104" v="2675" actId="2085"/>
          <ac:spMkLst>
            <pc:docMk/>
            <pc:sldMk cId="1821404407" sldId="794"/>
            <ac:spMk id="8" creationId="{CE083766-C51F-4E18-9214-21BADAF4C370}"/>
          </ac:spMkLst>
        </pc:spChg>
        <pc:spChg chg="add del">
          <ac:chgData name="Femi Onafalujo" userId="3002c67a8c6d4499" providerId="LiveId" clId="{6A856C5B-E182-48F5-9C4E-176894EBF810}" dt="2021-09-26T21:38:36.074" v="2462" actId="26606"/>
          <ac:spMkLst>
            <pc:docMk/>
            <pc:sldMk cId="1821404407" sldId="794"/>
            <ac:spMk id="15" creationId="{AEBE9F1A-B38D-446E-83AE-14B17CE77FF2}"/>
          </ac:spMkLst>
        </pc:spChg>
        <pc:spChg chg="add del">
          <ac:chgData name="Femi Onafalujo" userId="3002c67a8c6d4499" providerId="LiveId" clId="{6A856C5B-E182-48F5-9C4E-176894EBF810}" dt="2021-09-26T21:38:36.074" v="2462" actId="26606"/>
          <ac:spMkLst>
            <pc:docMk/>
            <pc:sldMk cId="1821404407" sldId="794"/>
            <ac:spMk id="21" creationId="{5E3EB826-A471-488F-9E8A-D65528A3C0CA}"/>
          </ac:spMkLst>
        </pc:spChg>
        <pc:spChg chg="add del">
          <ac:chgData name="Femi Onafalujo" userId="3002c67a8c6d4499" providerId="LiveId" clId="{6A856C5B-E182-48F5-9C4E-176894EBF810}" dt="2021-09-26T21:38:36.074" v="2462" actId="26606"/>
          <ac:spMkLst>
            <pc:docMk/>
            <pc:sldMk cId="1821404407" sldId="794"/>
            <ac:spMk id="23" creationId="{DFB3CEA1-88D9-42FB-88ED-1E9807FE6596}"/>
          </ac:spMkLst>
        </pc:spChg>
        <pc:spChg chg="add del">
          <ac:chgData name="Femi Onafalujo" userId="3002c67a8c6d4499" providerId="LiveId" clId="{6A856C5B-E182-48F5-9C4E-176894EBF810}" dt="2021-09-26T21:38:36.074" v="2462" actId="26606"/>
          <ac:spMkLst>
            <pc:docMk/>
            <pc:sldMk cId="1821404407" sldId="794"/>
            <ac:spMk id="25" creationId="{9A6C928E-4252-4F33-8C34-E50A12A3170B}"/>
          </ac:spMkLst>
        </pc:spChg>
        <pc:spChg chg="add del">
          <ac:chgData name="Femi Onafalujo" userId="3002c67a8c6d4499" providerId="LiveId" clId="{6A856C5B-E182-48F5-9C4E-176894EBF810}" dt="2021-09-26T21:40:12.748" v="2660" actId="26606"/>
          <ac:spMkLst>
            <pc:docMk/>
            <pc:sldMk cId="1821404407" sldId="794"/>
            <ac:spMk id="27" creationId="{5F3FC718-FDE3-4EF7-921E-A5F374EAF824}"/>
          </ac:spMkLst>
        </pc:spChg>
        <pc:spChg chg="add del">
          <ac:chgData name="Femi Onafalujo" userId="3002c67a8c6d4499" providerId="LiveId" clId="{6A856C5B-E182-48F5-9C4E-176894EBF810}" dt="2021-09-26T21:40:12.748" v="2660" actId="26606"/>
          <ac:spMkLst>
            <pc:docMk/>
            <pc:sldMk cId="1821404407" sldId="794"/>
            <ac:spMk id="28" creationId="{FAA0F719-3DC8-4F08-AD8F-5A845658CB9D}"/>
          </ac:spMkLst>
        </pc:spChg>
        <pc:spChg chg="add del">
          <ac:chgData name="Femi Onafalujo" userId="3002c67a8c6d4499" providerId="LiveId" clId="{6A856C5B-E182-48F5-9C4E-176894EBF810}" dt="2021-09-26T21:38:08.353" v="2461" actId="26606"/>
          <ac:spMkLst>
            <pc:docMk/>
            <pc:sldMk cId="1821404407" sldId="794"/>
            <ac:spMk id="29" creationId="{49F6E549-A0BD-4CB3-9CE3-D4D09BC748F4}"/>
          </ac:spMkLst>
        </pc:spChg>
        <pc:spChg chg="add del">
          <ac:chgData name="Femi Onafalujo" userId="3002c67a8c6d4499" providerId="LiveId" clId="{6A856C5B-E182-48F5-9C4E-176894EBF810}" dt="2021-09-26T21:40:12.748" v="2660" actId="26606"/>
          <ac:spMkLst>
            <pc:docMk/>
            <pc:sldMk cId="1821404407" sldId="794"/>
            <ac:spMk id="30" creationId="{7DCB61BE-FA0F-4EFB-BE0E-268BAD8E30D6}"/>
          </ac:spMkLst>
        </pc:spChg>
        <pc:spChg chg="add del">
          <ac:chgData name="Femi Onafalujo" userId="3002c67a8c6d4499" providerId="LiveId" clId="{6A856C5B-E182-48F5-9C4E-176894EBF810}" dt="2021-09-26T21:40:12.748" v="2660" actId="26606"/>
          <ac:spMkLst>
            <pc:docMk/>
            <pc:sldMk cId="1821404407" sldId="794"/>
            <ac:spMk id="31" creationId="{A4B31EAA-7423-46F7-9B90-4AB2B09C35C4}"/>
          </ac:spMkLst>
        </pc:spChg>
        <pc:spChg chg="add del">
          <ac:chgData name="Femi Onafalujo" userId="3002c67a8c6d4499" providerId="LiveId" clId="{6A856C5B-E182-48F5-9C4E-176894EBF810}" dt="2021-09-26T21:38:08.353" v="2461" actId="26606"/>
          <ac:spMkLst>
            <pc:docMk/>
            <pc:sldMk cId="1821404407" sldId="794"/>
            <ac:spMk id="32" creationId="{5F3FC718-FDE3-4EF7-921E-A5F374EAF824}"/>
          </ac:spMkLst>
        </pc:spChg>
        <pc:spChg chg="add mod">
          <ac:chgData name="Femi Onafalujo" userId="3002c67a8c6d4499" providerId="LiveId" clId="{6A856C5B-E182-48F5-9C4E-176894EBF810}" dt="2021-09-26T21:42:30.257" v="2683" actId="14100"/>
          <ac:spMkLst>
            <pc:docMk/>
            <pc:sldMk cId="1821404407" sldId="794"/>
            <ac:spMk id="33" creationId="{997E45C2-B32E-4313-95CB-72F52E6D7DDF}"/>
          </ac:spMkLst>
        </pc:spChg>
        <pc:spChg chg="add del">
          <ac:chgData name="Femi Onafalujo" userId="3002c67a8c6d4499" providerId="LiveId" clId="{6A856C5B-E182-48F5-9C4E-176894EBF810}" dt="2021-09-26T21:38:08.353" v="2461" actId="26606"/>
          <ac:spMkLst>
            <pc:docMk/>
            <pc:sldMk cId="1821404407" sldId="794"/>
            <ac:spMk id="34" creationId="{FAA0F719-3DC8-4F08-AD8F-5A845658CB9D}"/>
          </ac:spMkLst>
        </pc:spChg>
        <pc:spChg chg="add">
          <ac:chgData name="Femi Onafalujo" userId="3002c67a8c6d4499" providerId="LiveId" clId="{6A856C5B-E182-48F5-9C4E-176894EBF810}" dt="2021-09-26T21:40:12.748" v="2660" actId="26606"/>
          <ac:spMkLst>
            <pc:docMk/>
            <pc:sldMk cId="1821404407" sldId="794"/>
            <ac:spMk id="35" creationId="{5F3FC718-FDE3-4EF7-921E-A5F374EAF824}"/>
          </ac:spMkLst>
        </pc:spChg>
        <pc:spChg chg="add del">
          <ac:chgData name="Femi Onafalujo" userId="3002c67a8c6d4499" providerId="LiveId" clId="{6A856C5B-E182-48F5-9C4E-176894EBF810}" dt="2021-09-26T21:38:08.353" v="2461" actId="26606"/>
          <ac:spMkLst>
            <pc:docMk/>
            <pc:sldMk cId="1821404407" sldId="794"/>
            <ac:spMk id="36" creationId="{7DCB61BE-FA0F-4EFB-BE0E-268BAD8E30D6}"/>
          </ac:spMkLst>
        </pc:spChg>
        <pc:spChg chg="add del">
          <ac:chgData name="Femi Onafalujo" userId="3002c67a8c6d4499" providerId="LiveId" clId="{6A856C5B-E182-48F5-9C4E-176894EBF810}" dt="2021-09-26T21:38:08.353" v="2461" actId="26606"/>
          <ac:spMkLst>
            <pc:docMk/>
            <pc:sldMk cId="1821404407" sldId="794"/>
            <ac:spMk id="38" creationId="{A4B31EAA-7423-46F7-9B90-4AB2B09C35C4}"/>
          </ac:spMkLst>
        </pc:spChg>
        <pc:spChg chg="add">
          <ac:chgData name="Femi Onafalujo" userId="3002c67a8c6d4499" providerId="LiveId" clId="{6A856C5B-E182-48F5-9C4E-176894EBF810}" dt="2021-09-26T21:40:12.748" v="2660" actId="26606"/>
          <ac:spMkLst>
            <pc:docMk/>
            <pc:sldMk cId="1821404407" sldId="794"/>
            <ac:spMk id="40" creationId="{FAA0F719-3DC8-4F08-AD8F-5A845658CB9D}"/>
          </ac:spMkLst>
        </pc:spChg>
        <pc:spChg chg="add">
          <ac:chgData name="Femi Onafalujo" userId="3002c67a8c6d4499" providerId="LiveId" clId="{6A856C5B-E182-48F5-9C4E-176894EBF810}" dt="2021-09-26T21:40:12.748" v="2660" actId="26606"/>
          <ac:spMkLst>
            <pc:docMk/>
            <pc:sldMk cId="1821404407" sldId="794"/>
            <ac:spMk id="42" creationId="{7DCB61BE-FA0F-4EFB-BE0E-268BAD8E30D6}"/>
          </ac:spMkLst>
        </pc:spChg>
        <pc:spChg chg="add">
          <ac:chgData name="Femi Onafalujo" userId="3002c67a8c6d4499" providerId="LiveId" clId="{6A856C5B-E182-48F5-9C4E-176894EBF810}" dt="2021-09-26T21:40:12.748" v="2660" actId="26606"/>
          <ac:spMkLst>
            <pc:docMk/>
            <pc:sldMk cId="1821404407" sldId="794"/>
            <ac:spMk id="44" creationId="{A4B31EAA-7423-46F7-9B90-4AB2B09C35C4}"/>
          </ac:spMkLst>
        </pc:spChg>
        <pc:spChg chg="add del">
          <ac:chgData name="Femi Onafalujo" userId="3002c67a8c6d4499" providerId="LiveId" clId="{6A856C5B-E182-48F5-9C4E-176894EBF810}" dt="2021-09-26T21:37:05.088" v="2437" actId="26606"/>
          <ac:spMkLst>
            <pc:docMk/>
            <pc:sldMk cId="1821404407" sldId="794"/>
            <ac:spMk id="47" creationId="{AEBE9F1A-B38D-446E-83AE-14B17CE77FF2}"/>
          </ac:spMkLst>
        </pc:spChg>
        <pc:spChg chg="add del">
          <ac:chgData name="Femi Onafalujo" userId="3002c67a8c6d4499" providerId="LiveId" clId="{6A856C5B-E182-48F5-9C4E-176894EBF810}" dt="2021-09-26T21:37:05.088" v="2437" actId="26606"/>
          <ac:spMkLst>
            <pc:docMk/>
            <pc:sldMk cId="1821404407" sldId="794"/>
            <ac:spMk id="53" creationId="{5E3EB826-A471-488F-9E8A-D65528A3C0CA}"/>
          </ac:spMkLst>
        </pc:spChg>
        <pc:spChg chg="add del">
          <ac:chgData name="Femi Onafalujo" userId="3002c67a8c6d4499" providerId="LiveId" clId="{6A856C5B-E182-48F5-9C4E-176894EBF810}" dt="2021-09-26T21:37:05.088" v="2437" actId="26606"/>
          <ac:spMkLst>
            <pc:docMk/>
            <pc:sldMk cId="1821404407" sldId="794"/>
            <ac:spMk id="55" creationId="{DFB3CEA1-88D9-42FB-88ED-1E9807FE6596}"/>
          </ac:spMkLst>
        </pc:spChg>
        <pc:spChg chg="add del">
          <ac:chgData name="Femi Onafalujo" userId="3002c67a8c6d4499" providerId="LiveId" clId="{6A856C5B-E182-48F5-9C4E-176894EBF810}" dt="2021-09-26T21:37:05.088" v="2437" actId="26606"/>
          <ac:spMkLst>
            <pc:docMk/>
            <pc:sldMk cId="1821404407" sldId="794"/>
            <ac:spMk id="57" creationId="{9A6C928E-4252-4F33-8C34-E50A12A3170B}"/>
          </ac:spMkLst>
        </pc:spChg>
        <pc:spChg chg="add del">
          <ac:chgData name="Femi Onafalujo" userId="3002c67a8c6d4499" providerId="LiveId" clId="{6A856C5B-E182-48F5-9C4E-176894EBF810}" dt="2021-09-26T21:37:06.891" v="2439" actId="26606"/>
          <ac:spMkLst>
            <pc:docMk/>
            <pc:sldMk cId="1821404407" sldId="794"/>
            <ac:spMk id="61" creationId="{AEBE9F1A-B38D-446E-83AE-14B17CE77FF2}"/>
          </ac:spMkLst>
        </pc:spChg>
        <pc:spChg chg="add del">
          <ac:chgData name="Femi Onafalujo" userId="3002c67a8c6d4499" providerId="LiveId" clId="{6A856C5B-E182-48F5-9C4E-176894EBF810}" dt="2021-09-26T21:37:06.891" v="2439" actId="26606"/>
          <ac:spMkLst>
            <pc:docMk/>
            <pc:sldMk cId="1821404407" sldId="794"/>
            <ac:spMk id="64" creationId="{5E3EB826-A471-488F-9E8A-D65528A3C0CA}"/>
          </ac:spMkLst>
        </pc:spChg>
        <pc:spChg chg="add del">
          <ac:chgData name="Femi Onafalujo" userId="3002c67a8c6d4499" providerId="LiveId" clId="{6A856C5B-E182-48F5-9C4E-176894EBF810}" dt="2021-09-26T21:37:06.891" v="2439" actId="26606"/>
          <ac:spMkLst>
            <pc:docMk/>
            <pc:sldMk cId="1821404407" sldId="794"/>
            <ac:spMk id="65" creationId="{B0487C8F-7D6C-4EAF-A9A5-45D8E94FC2C9}"/>
          </ac:spMkLst>
        </pc:spChg>
        <pc:spChg chg="add del">
          <ac:chgData name="Femi Onafalujo" userId="3002c67a8c6d4499" providerId="LiveId" clId="{6A856C5B-E182-48F5-9C4E-176894EBF810}" dt="2021-09-26T21:37:06.891" v="2439" actId="26606"/>
          <ac:spMkLst>
            <pc:docMk/>
            <pc:sldMk cId="1821404407" sldId="794"/>
            <ac:spMk id="66" creationId="{1578DA0F-394A-417D-892B-8253831A2587}"/>
          </ac:spMkLst>
        </pc:spChg>
        <pc:spChg chg="add del">
          <ac:chgData name="Femi Onafalujo" userId="3002c67a8c6d4499" providerId="LiveId" clId="{6A856C5B-E182-48F5-9C4E-176894EBF810}" dt="2021-09-26T21:37:09.519" v="2441" actId="26606"/>
          <ac:spMkLst>
            <pc:docMk/>
            <pc:sldMk cId="1821404407" sldId="794"/>
            <ac:spMk id="68" creationId="{49F6E549-A0BD-4CB3-9CE3-D4D09BC748F4}"/>
          </ac:spMkLst>
        </pc:spChg>
        <pc:spChg chg="add del">
          <ac:chgData name="Femi Onafalujo" userId="3002c67a8c6d4499" providerId="LiveId" clId="{6A856C5B-E182-48F5-9C4E-176894EBF810}" dt="2021-09-26T21:37:13.959" v="2443" actId="26606"/>
          <ac:spMkLst>
            <pc:docMk/>
            <pc:sldMk cId="1821404407" sldId="794"/>
            <ac:spMk id="72" creationId="{AEBE9F1A-B38D-446E-83AE-14B17CE77FF2}"/>
          </ac:spMkLst>
        </pc:spChg>
        <pc:spChg chg="add del">
          <ac:chgData name="Femi Onafalujo" userId="3002c67a8c6d4499" providerId="LiveId" clId="{6A856C5B-E182-48F5-9C4E-176894EBF810}" dt="2021-09-26T21:37:13.959" v="2443" actId="26606"/>
          <ac:spMkLst>
            <pc:docMk/>
            <pc:sldMk cId="1821404407" sldId="794"/>
            <ac:spMk id="75" creationId="{5E3EB826-A471-488F-9E8A-D65528A3C0CA}"/>
          </ac:spMkLst>
        </pc:spChg>
        <pc:spChg chg="add del">
          <ac:chgData name="Femi Onafalujo" userId="3002c67a8c6d4499" providerId="LiveId" clId="{6A856C5B-E182-48F5-9C4E-176894EBF810}" dt="2021-09-26T21:37:13.959" v="2443" actId="26606"/>
          <ac:spMkLst>
            <pc:docMk/>
            <pc:sldMk cId="1821404407" sldId="794"/>
            <ac:spMk id="76" creationId="{B0487C8F-7D6C-4EAF-A9A5-45D8E94FC2C9}"/>
          </ac:spMkLst>
        </pc:spChg>
        <pc:spChg chg="add del">
          <ac:chgData name="Femi Onafalujo" userId="3002c67a8c6d4499" providerId="LiveId" clId="{6A856C5B-E182-48F5-9C4E-176894EBF810}" dt="2021-09-26T21:37:13.959" v="2443" actId="26606"/>
          <ac:spMkLst>
            <pc:docMk/>
            <pc:sldMk cId="1821404407" sldId="794"/>
            <ac:spMk id="77" creationId="{1578DA0F-394A-417D-892B-8253831A2587}"/>
          </ac:spMkLst>
        </pc:spChg>
        <pc:spChg chg="add del">
          <ac:chgData name="Femi Onafalujo" userId="3002c67a8c6d4499" providerId="LiveId" clId="{6A856C5B-E182-48F5-9C4E-176894EBF810}" dt="2021-09-26T21:37:28.337" v="2445" actId="26606"/>
          <ac:spMkLst>
            <pc:docMk/>
            <pc:sldMk cId="1821404407" sldId="794"/>
            <ac:spMk id="79" creationId="{49076D5E-68ED-4CD1-A04F-E7934EBFAAD9}"/>
          </ac:spMkLst>
        </pc:spChg>
        <pc:spChg chg="add del">
          <ac:chgData name="Femi Onafalujo" userId="3002c67a8c6d4499" providerId="LiveId" clId="{6A856C5B-E182-48F5-9C4E-176894EBF810}" dt="2021-09-26T21:37:28.337" v="2445" actId="26606"/>
          <ac:spMkLst>
            <pc:docMk/>
            <pc:sldMk cId="1821404407" sldId="794"/>
            <ac:spMk id="80" creationId="{21BE0A6B-EBF8-4301-B1AE-F6A1C4003E2A}"/>
          </ac:spMkLst>
        </pc:spChg>
        <pc:spChg chg="add del">
          <ac:chgData name="Femi Onafalujo" userId="3002c67a8c6d4499" providerId="LiveId" clId="{6A856C5B-E182-48F5-9C4E-176894EBF810}" dt="2021-09-26T21:37:28.337" v="2445" actId="26606"/>
          <ac:spMkLst>
            <pc:docMk/>
            <pc:sldMk cId="1821404407" sldId="794"/>
            <ac:spMk id="81" creationId="{03C06118-B3FE-4B51-80A1-B82C2E9FF970}"/>
          </ac:spMkLst>
        </pc:spChg>
        <pc:spChg chg="add del">
          <ac:chgData name="Femi Onafalujo" userId="3002c67a8c6d4499" providerId="LiveId" clId="{6A856C5B-E182-48F5-9C4E-176894EBF810}" dt="2021-09-26T21:37:28.337" v="2445" actId="26606"/>
          <ac:spMkLst>
            <pc:docMk/>
            <pc:sldMk cId="1821404407" sldId="794"/>
            <ac:spMk id="82" creationId="{172BE3F8-96D6-4535-9AE4-694DC4F5B13F}"/>
          </ac:spMkLst>
        </pc:spChg>
        <pc:spChg chg="add del">
          <ac:chgData name="Femi Onafalujo" userId="3002c67a8c6d4499" providerId="LiveId" clId="{6A856C5B-E182-48F5-9C4E-176894EBF810}" dt="2021-09-26T21:37:28.337" v="2445" actId="26606"/>
          <ac:spMkLst>
            <pc:docMk/>
            <pc:sldMk cId="1821404407" sldId="794"/>
            <ac:spMk id="83" creationId="{49F6E549-A0BD-4CB3-9CE3-D4D09BC748F4}"/>
          </ac:spMkLst>
        </pc:spChg>
        <pc:spChg chg="add del">
          <ac:chgData name="Femi Onafalujo" userId="3002c67a8c6d4499" providerId="LiveId" clId="{6A856C5B-E182-48F5-9C4E-176894EBF810}" dt="2021-09-26T21:37:57.896" v="2455" actId="26606"/>
          <ac:spMkLst>
            <pc:docMk/>
            <pc:sldMk cId="1821404407" sldId="794"/>
            <ac:spMk id="85" creationId="{A26E2FAE-FA60-497B-B2CB-7702C6FF3A3F}"/>
          </ac:spMkLst>
        </pc:spChg>
        <pc:spChg chg="add del mod">
          <ac:chgData name="Femi Onafalujo" userId="3002c67a8c6d4499" providerId="LiveId" clId="{6A856C5B-E182-48F5-9C4E-176894EBF810}" dt="2021-09-26T21:37:57.896" v="2455" actId="26606"/>
          <ac:spMkLst>
            <pc:docMk/>
            <pc:sldMk cId="1821404407" sldId="794"/>
            <ac:spMk id="86" creationId="{49F6E549-A0BD-4CB3-9CE3-D4D09BC748F4}"/>
          </ac:spMkLst>
        </pc:spChg>
        <pc:spChg chg="add del">
          <ac:chgData name="Femi Onafalujo" userId="3002c67a8c6d4499" providerId="LiveId" clId="{6A856C5B-E182-48F5-9C4E-176894EBF810}" dt="2021-09-26T21:37:52.799" v="2450" actId="26606"/>
          <ac:spMkLst>
            <pc:docMk/>
            <pc:sldMk cId="1821404407" sldId="794"/>
            <ac:spMk id="91" creationId="{A93A089E-0A16-452C-B341-0F769780D262}"/>
          </ac:spMkLst>
        </pc:spChg>
        <pc:spChg chg="add del">
          <ac:chgData name="Femi Onafalujo" userId="3002c67a8c6d4499" providerId="LiveId" clId="{6A856C5B-E182-48F5-9C4E-176894EBF810}" dt="2021-09-26T21:37:55.475" v="2452" actId="26606"/>
          <ac:spMkLst>
            <pc:docMk/>
            <pc:sldMk cId="1821404407" sldId="794"/>
            <ac:spMk id="95" creationId="{AEBE9F1A-B38D-446E-83AE-14B17CE77FF2}"/>
          </ac:spMkLst>
        </pc:spChg>
        <pc:spChg chg="add del">
          <ac:chgData name="Femi Onafalujo" userId="3002c67a8c6d4499" providerId="LiveId" clId="{6A856C5B-E182-48F5-9C4E-176894EBF810}" dt="2021-09-26T21:37:55.475" v="2452" actId="26606"/>
          <ac:spMkLst>
            <pc:docMk/>
            <pc:sldMk cId="1821404407" sldId="794"/>
            <ac:spMk id="101" creationId="{5E3EB826-A471-488F-9E8A-D65528A3C0CA}"/>
          </ac:spMkLst>
        </pc:spChg>
        <pc:spChg chg="add del">
          <ac:chgData name="Femi Onafalujo" userId="3002c67a8c6d4499" providerId="LiveId" clId="{6A856C5B-E182-48F5-9C4E-176894EBF810}" dt="2021-09-26T21:37:55.475" v="2452" actId="26606"/>
          <ac:spMkLst>
            <pc:docMk/>
            <pc:sldMk cId="1821404407" sldId="794"/>
            <ac:spMk id="103" creationId="{DFB3CEA1-88D9-42FB-88ED-1E9807FE6596}"/>
          </ac:spMkLst>
        </pc:spChg>
        <pc:spChg chg="add del">
          <ac:chgData name="Femi Onafalujo" userId="3002c67a8c6d4499" providerId="LiveId" clId="{6A856C5B-E182-48F5-9C4E-176894EBF810}" dt="2021-09-26T21:37:55.475" v="2452" actId="26606"/>
          <ac:spMkLst>
            <pc:docMk/>
            <pc:sldMk cId="1821404407" sldId="794"/>
            <ac:spMk id="105" creationId="{9A6C928E-4252-4F33-8C34-E50A12A3170B}"/>
          </ac:spMkLst>
        </pc:spChg>
        <pc:picChg chg="add mod ord">
          <ac:chgData name="Femi Onafalujo" userId="3002c67a8c6d4499" providerId="LiveId" clId="{6A856C5B-E182-48F5-9C4E-176894EBF810}" dt="2021-09-26T21:47:05.995" v="2723" actId="14100"/>
          <ac:picMkLst>
            <pc:docMk/>
            <pc:sldMk cId="1821404407" sldId="794"/>
            <ac:picMk id="6" creationId="{9F771406-1740-4B6D-B76D-7645B0D40496}"/>
          </ac:picMkLst>
        </pc:picChg>
        <pc:picChg chg="add del">
          <ac:chgData name="Femi Onafalujo" userId="3002c67a8c6d4499" providerId="LiveId" clId="{6A856C5B-E182-48F5-9C4E-176894EBF810}" dt="2021-09-26T21:38:36.074" v="2462" actId="26606"/>
          <ac:picMkLst>
            <pc:docMk/>
            <pc:sldMk cId="1821404407" sldId="794"/>
            <ac:picMk id="11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09-26T21:38:36.074" v="2462" actId="26606"/>
          <ac:picMkLst>
            <pc:docMk/>
            <pc:sldMk cId="1821404407" sldId="794"/>
            <ac:picMk id="13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09-26T21:38:36.074" v="2462" actId="26606"/>
          <ac:picMkLst>
            <pc:docMk/>
            <pc:sldMk cId="1821404407" sldId="794"/>
            <ac:picMk id="17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09-26T21:38:36.074" v="2462" actId="26606"/>
          <ac:picMkLst>
            <pc:docMk/>
            <pc:sldMk cId="1821404407" sldId="794"/>
            <ac:picMk id="19" creationId="{022C43AB-86D7-420D-8AD7-DC0A15FDD0AF}"/>
          </ac:picMkLst>
        </pc:picChg>
        <pc:picChg chg="add del">
          <ac:chgData name="Femi Onafalujo" userId="3002c67a8c6d4499" providerId="LiveId" clId="{6A856C5B-E182-48F5-9C4E-176894EBF810}" dt="2021-09-26T21:37:05.088" v="2437" actId="26606"/>
          <ac:picMkLst>
            <pc:docMk/>
            <pc:sldMk cId="1821404407" sldId="794"/>
            <ac:picMk id="43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09-26T21:37:05.088" v="2437" actId="26606"/>
          <ac:picMkLst>
            <pc:docMk/>
            <pc:sldMk cId="1821404407" sldId="794"/>
            <ac:picMk id="45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09-26T21:37:05.088" v="2437" actId="26606"/>
          <ac:picMkLst>
            <pc:docMk/>
            <pc:sldMk cId="1821404407" sldId="794"/>
            <ac:picMk id="49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09-26T21:37:05.088" v="2437" actId="26606"/>
          <ac:picMkLst>
            <pc:docMk/>
            <pc:sldMk cId="1821404407" sldId="794"/>
            <ac:picMk id="51" creationId="{022C43AB-86D7-420D-8AD7-DC0A15FDD0AF}"/>
          </ac:picMkLst>
        </pc:picChg>
        <pc:picChg chg="add del">
          <ac:chgData name="Femi Onafalujo" userId="3002c67a8c6d4499" providerId="LiveId" clId="{6A856C5B-E182-48F5-9C4E-176894EBF810}" dt="2021-09-26T21:37:06.891" v="2439" actId="26606"/>
          <ac:picMkLst>
            <pc:docMk/>
            <pc:sldMk cId="1821404407" sldId="794"/>
            <ac:picMk id="59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09-26T21:37:06.891" v="2439" actId="26606"/>
          <ac:picMkLst>
            <pc:docMk/>
            <pc:sldMk cId="1821404407" sldId="794"/>
            <ac:picMk id="60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09-26T21:37:06.891" v="2439" actId="26606"/>
          <ac:picMkLst>
            <pc:docMk/>
            <pc:sldMk cId="1821404407" sldId="794"/>
            <ac:picMk id="62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09-26T21:37:06.891" v="2439" actId="26606"/>
          <ac:picMkLst>
            <pc:docMk/>
            <pc:sldMk cId="1821404407" sldId="794"/>
            <ac:picMk id="63" creationId="{022C43AB-86D7-420D-8AD7-DC0A15FDD0AF}"/>
          </ac:picMkLst>
        </pc:picChg>
        <pc:picChg chg="add del">
          <ac:chgData name="Femi Onafalujo" userId="3002c67a8c6d4499" providerId="LiveId" clId="{6A856C5B-E182-48F5-9C4E-176894EBF810}" dt="2021-09-26T21:37:13.959" v="2443" actId="26606"/>
          <ac:picMkLst>
            <pc:docMk/>
            <pc:sldMk cId="1821404407" sldId="794"/>
            <ac:picMk id="70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09-26T21:37:13.959" v="2443" actId="26606"/>
          <ac:picMkLst>
            <pc:docMk/>
            <pc:sldMk cId="1821404407" sldId="794"/>
            <ac:picMk id="71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09-26T21:37:13.959" v="2443" actId="26606"/>
          <ac:picMkLst>
            <pc:docMk/>
            <pc:sldMk cId="1821404407" sldId="794"/>
            <ac:picMk id="73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09-26T21:37:13.959" v="2443" actId="26606"/>
          <ac:picMkLst>
            <pc:docMk/>
            <pc:sldMk cId="1821404407" sldId="794"/>
            <ac:picMk id="74" creationId="{022C43AB-86D7-420D-8AD7-DC0A15FDD0AF}"/>
          </ac:picMkLst>
        </pc:picChg>
        <pc:picChg chg="add del">
          <ac:chgData name="Femi Onafalujo" userId="3002c67a8c6d4499" providerId="LiveId" clId="{6A856C5B-E182-48F5-9C4E-176894EBF810}" dt="2021-09-26T21:37:55.475" v="2452" actId="26606"/>
          <ac:picMkLst>
            <pc:docMk/>
            <pc:sldMk cId="1821404407" sldId="794"/>
            <ac:picMk id="93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09-26T21:37:55.475" v="2452" actId="26606"/>
          <ac:picMkLst>
            <pc:docMk/>
            <pc:sldMk cId="1821404407" sldId="794"/>
            <ac:picMk id="94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09-26T21:37:55.475" v="2452" actId="26606"/>
          <ac:picMkLst>
            <pc:docMk/>
            <pc:sldMk cId="1821404407" sldId="794"/>
            <ac:picMk id="97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09-26T21:37:55.475" v="2452" actId="26606"/>
          <ac:picMkLst>
            <pc:docMk/>
            <pc:sldMk cId="1821404407" sldId="794"/>
            <ac:picMk id="99" creationId="{022C43AB-86D7-420D-8AD7-DC0A15FDD0AF}"/>
          </ac:picMkLst>
        </pc:picChg>
      </pc:sldChg>
      <pc:sldChg chg="addSp delSp modSp new mod setBg">
        <pc:chgData name="Femi Onafalujo" userId="3002c67a8c6d4499" providerId="LiveId" clId="{6A856C5B-E182-48F5-9C4E-176894EBF810}" dt="2021-09-26T21:55:56.316" v="2907"/>
        <pc:sldMkLst>
          <pc:docMk/>
          <pc:sldMk cId="3827124675" sldId="795"/>
        </pc:sldMkLst>
        <pc:spChg chg="add del">
          <ac:chgData name="Femi Onafalujo" userId="3002c67a8c6d4499" providerId="LiveId" clId="{6A856C5B-E182-48F5-9C4E-176894EBF810}" dt="2021-09-26T21:06:34.139" v="1206" actId="26606"/>
          <ac:spMkLst>
            <pc:docMk/>
            <pc:sldMk cId="3827124675" sldId="795"/>
            <ac:spMk id="2" creationId="{C948DFCE-2750-4720-9A84-734D2C4E4B69}"/>
          </ac:spMkLst>
        </pc:spChg>
        <pc:spChg chg="del">
          <ac:chgData name="Femi Onafalujo" userId="3002c67a8c6d4499" providerId="LiveId" clId="{6A856C5B-E182-48F5-9C4E-176894EBF810}" dt="2021-09-26T21:06:18.974" v="1193"/>
          <ac:spMkLst>
            <pc:docMk/>
            <pc:sldMk cId="3827124675" sldId="795"/>
            <ac:spMk id="3" creationId="{00709B66-9469-4EE6-BDBB-92094AE4E89D}"/>
          </ac:spMkLst>
        </pc:spChg>
        <pc:spChg chg="mod">
          <ac:chgData name="Femi Onafalujo" userId="3002c67a8c6d4499" providerId="LiveId" clId="{6A856C5B-E182-48F5-9C4E-176894EBF810}" dt="2021-09-26T21:06:34.139" v="1206" actId="26606"/>
          <ac:spMkLst>
            <pc:docMk/>
            <pc:sldMk cId="3827124675" sldId="795"/>
            <ac:spMk id="4" creationId="{B2DC042F-5A87-4A4E-958F-A5009F3105A5}"/>
          </ac:spMkLst>
        </pc:spChg>
        <pc:spChg chg="add del mod">
          <ac:chgData name="Femi Onafalujo" userId="3002c67a8c6d4499" providerId="LiveId" clId="{6A856C5B-E182-48F5-9C4E-176894EBF810}" dt="2021-09-26T21:55:47.011" v="2900" actId="478"/>
          <ac:spMkLst>
            <pc:docMk/>
            <pc:sldMk cId="3827124675" sldId="795"/>
            <ac:spMk id="8" creationId="{94B48922-C6B1-4294-85CC-701DA56AEEDA}"/>
          </ac:spMkLst>
        </pc:spChg>
        <pc:spChg chg="add del">
          <ac:chgData name="Femi Onafalujo" userId="3002c67a8c6d4499" providerId="LiveId" clId="{6A856C5B-E182-48F5-9C4E-176894EBF810}" dt="2021-09-26T21:06:27.111" v="1197" actId="26606"/>
          <ac:spMkLst>
            <pc:docMk/>
            <pc:sldMk cId="3827124675" sldId="795"/>
            <ac:spMk id="15" creationId="{AEBE9F1A-B38D-446E-83AE-14B17CE77FF2}"/>
          </ac:spMkLst>
        </pc:spChg>
        <pc:spChg chg="add del">
          <ac:chgData name="Femi Onafalujo" userId="3002c67a8c6d4499" providerId="LiveId" clId="{6A856C5B-E182-48F5-9C4E-176894EBF810}" dt="2021-09-26T21:06:27.111" v="1197" actId="26606"/>
          <ac:spMkLst>
            <pc:docMk/>
            <pc:sldMk cId="3827124675" sldId="795"/>
            <ac:spMk id="21" creationId="{5E3EB826-A471-488F-9E8A-D65528A3C0CA}"/>
          </ac:spMkLst>
        </pc:spChg>
        <pc:spChg chg="add del">
          <ac:chgData name="Femi Onafalujo" userId="3002c67a8c6d4499" providerId="LiveId" clId="{6A856C5B-E182-48F5-9C4E-176894EBF810}" dt="2021-09-26T21:06:27.111" v="1197" actId="26606"/>
          <ac:spMkLst>
            <pc:docMk/>
            <pc:sldMk cId="3827124675" sldId="795"/>
            <ac:spMk id="23" creationId="{DFB3CEA1-88D9-42FB-88ED-1E9807FE6596}"/>
          </ac:spMkLst>
        </pc:spChg>
        <pc:spChg chg="add del">
          <ac:chgData name="Femi Onafalujo" userId="3002c67a8c6d4499" providerId="LiveId" clId="{6A856C5B-E182-48F5-9C4E-176894EBF810}" dt="2021-09-26T21:06:27.111" v="1197" actId="26606"/>
          <ac:spMkLst>
            <pc:docMk/>
            <pc:sldMk cId="3827124675" sldId="795"/>
            <ac:spMk id="25" creationId="{9A6C928E-4252-4F33-8C34-E50A12A3170B}"/>
          </ac:spMkLst>
        </pc:spChg>
        <pc:spChg chg="add del">
          <ac:chgData name="Femi Onafalujo" userId="3002c67a8c6d4499" providerId="LiveId" clId="{6A856C5B-E182-48F5-9C4E-176894EBF810}" dt="2021-09-26T21:06:29.465" v="1199" actId="26606"/>
          <ac:spMkLst>
            <pc:docMk/>
            <pc:sldMk cId="3827124675" sldId="795"/>
            <ac:spMk id="29" creationId="{AEBE9F1A-B38D-446E-83AE-14B17CE77FF2}"/>
          </ac:spMkLst>
        </pc:spChg>
        <pc:spChg chg="add del">
          <ac:chgData name="Femi Onafalujo" userId="3002c67a8c6d4499" providerId="LiveId" clId="{6A856C5B-E182-48F5-9C4E-176894EBF810}" dt="2021-09-26T21:06:29.465" v="1199" actId="26606"/>
          <ac:spMkLst>
            <pc:docMk/>
            <pc:sldMk cId="3827124675" sldId="795"/>
            <ac:spMk id="32" creationId="{5E3EB826-A471-488F-9E8A-D65528A3C0CA}"/>
          </ac:spMkLst>
        </pc:spChg>
        <pc:spChg chg="add del">
          <ac:chgData name="Femi Onafalujo" userId="3002c67a8c6d4499" providerId="LiveId" clId="{6A856C5B-E182-48F5-9C4E-176894EBF810}" dt="2021-09-26T21:06:29.465" v="1199" actId="26606"/>
          <ac:spMkLst>
            <pc:docMk/>
            <pc:sldMk cId="3827124675" sldId="795"/>
            <ac:spMk id="33" creationId="{B0487C8F-7D6C-4EAF-A9A5-45D8E94FC2C9}"/>
          </ac:spMkLst>
        </pc:spChg>
        <pc:spChg chg="add del">
          <ac:chgData name="Femi Onafalujo" userId="3002c67a8c6d4499" providerId="LiveId" clId="{6A856C5B-E182-48F5-9C4E-176894EBF810}" dt="2021-09-26T21:06:29.465" v="1199" actId="26606"/>
          <ac:spMkLst>
            <pc:docMk/>
            <pc:sldMk cId="3827124675" sldId="795"/>
            <ac:spMk id="34" creationId="{1578DA0F-394A-417D-892B-8253831A2587}"/>
          </ac:spMkLst>
        </pc:spChg>
        <pc:spChg chg="add del">
          <ac:chgData name="Femi Onafalujo" userId="3002c67a8c6d4499" providerId="LiveId" clId="{6A856C5B-E182-48F5-9C4E-176894EBF810}" dt="2021-09-26T21:06:30.868" v="1201" actId="26606"/>
          <ac:spMkLst>
            <pc:docMk/>
            <pc:sldMk cId="3827124675" sldId="795"/>
            <ac:spMk id="38" creationId="{AEBE9F1A-B38D-446E-83AE-14B17CE77FF2}"/>
          </ac:spMkLst>
        </pc:spChg>
        <pc:spChg chg="add del">
          <ac:chgData name="Femi Onafalujo" userId="3002c67a8c6d4499" providerId="LiveId" clId="{6A856C5B-E182-48F5-9C4E-176894EBF810}" dt="2021-09-26T21:06:30.868" v="1201" actId="26606"/>
          <ac:spMkLst>
            <pc:docMk/>
            <pc:sldMk cId="3827124675" sldId="795"/>
            <ac:spMk id="41" creationId="{5E3EB826-A471-488F-9E8A-D65528A3C0CA}"/>
          </ac:spMkLst>
        </pc:spChg>
        <pc:spChg chg="add del">
          <ac:chgData name="Femi Onafalujo" userId="3002c67a8c6d4499" providerId="LiveId" clId="{6A856C5B-E182-48F5-9C4E-176894EBF810}" dt="2021-09-26T21:06:30.868" v="1201" actId="26606"/>
          <ac:spMkLst>
            <pc:docMk/>
            <pc:sldMk cId="3827124675" sldId="795"/>
            <ac:spMk id="42" creationId="{DFB3CEA1-88D9-42FB-88ED-1E9807FE6596}"/>
          </ac:spMkLst>
        </pc:spChg>
        <pc:spChg chg="add del">
          <ac:chgData name="Femi Onafalujo" userId="3002c67a8c6d4499" providerId="LiveId" clId="{6A856C5B-E182-48F5-9C4E-176894EBF810}" dt="2021-09-26T21:06:30.868" v="1201" actId="26606"/>
          <ac:spMkLst>
            <pc:docMk/>
            <pc:sldMk cId="3827124675" sldId="795"/>
            <ac:spMk id="43" creationId="{9A6C928E-4252-4F33-8C34-E50A12A3170B}"/>
          </ac:spMkLst>
        </pc:spChg>
        <pc:spChg chg="add del">
          <ac:chgData name="Femi Onafalujo" userId="3002c67a8c6d4499" providerId="LiveId" clId="{6A856C5B-E182-48F5-9C4E-176894EBF810}" dt="2021-09-26T21:06:32.812" v="1203" actId="26606"/>
          <ac:spMkLst>
            <pc:docMk/>
            <pc:sldMk cId="3827124675" sldId="795"/>
            <ac:spMk id="47" creationId="{DA1DAC79-DDBA-4382-9D43-6E5F685BE5FB}"/>
          </ac:spMkLst>
        </pc:spChg>
        <pc:spChg chg="add del">
          <ac:chgData name="Femi Onafalujo" userId="3002c67a8c6d4499" providerId="LiveId" clId="{6A856C5B-E182-48F5-9C4E-176894EBF810}" dt="2021-09-26T21:06:32.812" v="1203" actId="26606"/>
          <ac:spMkLst>
            <pc:docMk/>
            <pc:sldMk cId="3827124675" sldId="795"/>
            <ac:spMk id="50" creationId="{6AACA73D-178F-4CFC-99E3-9F4FCBBDBA83}"/>
          </ac:spMkLst>
        </pc:spChg>
        <pc:spChg chg="add del">
          <ac:chgData name="Femi Onafalujo" userId="3002c67a8c6d4499" providerId="LiveId" clId="{6A856C5B-E182-48F5-9C4E-176894EBF810}" dt="2021-09-26T21:06:34.062" v="1205" actId="26606"/>
          <ac:spMkLst>
            <pc:docMk/>
            <pc:sldMk cId="3827124675" sldId="795"/>
            <ac:spMk id="54" creationId="{AEBE9F1A-B38D-446E-83AE-14B17CE77FF2}"/>
          </ac:spMkLst>
        </pc:spChg>
        <pc:spChg chg="add del">
          <ac:chgData name="Femi Onafalujo" userId="3002c67a8c6d4499" providerId="LiveId" clId="{6A856C5B-E182-48F5-9C4E-176894EBF810}" dt="2021-09-26T21:06:34.062" v="1205" actId="26606"/>
          <ac:spMkLst>
            <pc:docMk/>
            <pc:sldMk cId="3827124675" sldId="795"/>
            <ac:spMk id="57" creationId="{5E3EB826-A471-488F-9E8A-D65528A3C0CA}"/>
          </ac:spMkLst>
        </pc:spChg>
        <pc:spChg chg="add del">
          <ac:chgData name="Femi Onafalujo" userId="3002c67a8c6d4499" providerId="LiveId" clId="{6A856C5B-E182-48F5-9C4E-176894EBF810}" dt="2021-09-26T21:06:34.062" v="1205" actId="26606"/>
          <ac:spMkLst>
            <pc:docMk/>
            <pc:sldMk cId="3827124675" sldId="795"/>
            <ac:spMk id="58" creationId="{B0487C8F-7D6C-4EAF-A9A5-45D8E94FC2C9}"/>
          </ac:spMkLst>
        </pc:spChg>
        <pc:spChg chg="add del">
          <ac:chgData name="Femi Onafalujo" userId="3002c67a8c6d4499" providerId="LiveId" clId="{6A856C5B-E182-48F5-9C4E-176894EBF810}" dt="2021-09-26T21:06:34.062" v="1205" actId="26606"/>
          <ac:spMkLst>
            <pc:docMk/>
            <pc:sldMk cId="3827124675" sldId="795"/>
            <ac:spMk id="59" creationId="{1578DA0F-394A-417D-892B-8253831A2587}"/>
          </ac:spMkLst>
        </pc:spChg>
        <pc:spChg chg="add del">
          <ac:chgData name="Femi Onafalujo" userId="3002c67a8c6d4499" providerId="LiveId" clId="{6A856C5B-E182-48F5-9C4E-176894EBF810}" dt="2021-09-26T21:47:34.031" v="2724" actId="26606"/>
          <ac:spMkLst>
            <pc:docMk/>
            <pc:sldMk cId="3827124675" sldId="795"/>
            <ac:spMk id="63" creationId="{AEBE9F1A-B38D-446E-83AE-14B17CE77FF2}"/>
          </ac:spMkLst>
        </pc:spChg>
        <pc:spChg chg="add del">
          <ac:chgData name="Femi Onafalujo" userId="3002c67a8c6d4499" providerId="LiveId" clId="{6A856C5B-E182-48F5-9C4E-176894EBF810}" dt="2021-09-26T21:47:34.031" v="2724" actId="26606"/>
          <ac:spMkLst>
            <pc:docMk/>
            <pc:sldMk cId="3827124675" sldId="795"/>
            <ac:spMk id="66" creationId="{5E3EB826-A471-488F-9E8A-D65528A3C0CA}"/>
          </ac:spMkLst>
        </pc:spChg>
        <pc:spChg chg="add del">
          <ac:chgData name="Femi Onafalujo" userId="3002c67a8c6d4499" providerId="LiveId" clId="{6A856C5B-E182-48F5-9C4E-176894EBF810}" dt="2021-09-26T21:47:34.031" v="2724" actId="26606"/>
          <ac:spMkLst>
            <pc:docMk/>
            <pc:sldMk cId="3827124675" sldId="795"/>
            <ac:spMk id="67" creationId="{DFB3CEA1-88D9-42FB-88ED-1E9807FE6596}"/>
          </ac:spMkLst>
        </pc:spChg>
        <pc:spChg chg="add del">
          <ac:chgData name="Femi Onafalujo" userId="3002c67a8c6d4499" providerId="LiveId" clId="{6A856C5B-E182-48F5-9C4E-176894EBF810}" dt="2021-09-26T21:47:34.031" v="2724" actId="26606"/>
          <ac:spMkLst>
            <pc:docMk/>
            <pc:sldMk cId="3827124675" sldId="795"/>
            <ac:spMk id="68" creationId="{9A6C928E-4252-4F33-8C34-E50A12A3170B}"/>
          </ac:spMkLst>
        </pc:spChg>
        <pc:spChg chg="add del mod">
          <ac:chgData name="Femi Onafalujo" userId="3002c67a8c6d4499" providerId="LiveId" clId="{6A856C5B-E182-48F5-9C4E-176894EBF810}" dt="2021-09-26T21:55:56.316" v="2907"/>
          <ac:spMkLst>
            <pc:docMk/>
            <pc:sldMk cId="3827124675" sldId="795"/>
            <ac:spMk id="69" creationId="{63326091-30C0-4342-AB33-FF08ACADDAE3}"/>
          </ac:spMkLst>
        </pc:spChg>
        <pc:spChg chg="add">
          <ac:chgData name="Femi Onafalujo" userId="3002c67a8c6d4499" providerId="LiveId" clId="{6A856C5B-E182-48F5-9C4E-176894EBF810}" dt="2021-09-26T21:47:34.031" v="2724" actId="26606"/>
          <ac:spMkLst>
            <pc:docMk/>
            <pc:sldMk cId="3827124675" sldId="795"/>
            <ac:spMk id="77" creationId="{AEBE9F1A-B38D-446E-83AE-14B17CE77FF2}"/>
          </ac:spMkLst>
        </pc:spChg>
        <pc:spChg chg="add">
          <ac:chgData name="Femi Onafalujo" userId="3002c67a8c6d4499" providerId="LiveId" clId="{6A856C5B-E182-48F5-9C4E-176894EBF810}" dt="2021-09-26T21:47:34.031" v="2724" actId="26606"/>
          <ac:spMkLst>
            <pc:docMk/>
            <pc:sldMk cId="3827124675" sldId="795"/>
            <ac:spMk id="83" creationId="{5E3EB826-A471-488F-9E8A-D65528A3C0CA}"/>
          </ac:spMkLst>
        </pc:spChg>
        <pc:spChg chg="add">
          <ac:chgData name="Femi Onafalujo" userId="3002c67a8c6d4499" providerId="LiveId" clId="{6A856C5B-E182-48F5-9C4E-176894EBF810}" dt="2021-09-26T21:47:34.031" v="2724" actId="26606"/>
          <ac:spMkLst>
            <pc:docMk/>
            <pc:sldMk cId="3827124675" sldId="795"/>
            <ac:spMk id="85" creationId="{DFB3CEA1-88D9-42FB-88ED-1E9807FE6596}"/>
          </ac:spMkLst>
        </pc:spChg>
        <pc:spChg chg="add">
          <ac:chgData name="Femi Onafalujo" userId="3002c67a8c6d4499" providerId="LiveId" clId="{6A856C5B-E182-48F5-9C4E-176894EBF810}" dt="2021-09-26T21:47:34.031" v="2724" actId="26606"/>
          <ac:spMkLst>
            <pc:docMk/>
            <pc:sldMk cId="3827124675" sldId="795"/>
            <ac:spMk id="87" creationId="{9A6C928E-4252-4F33-8C34-E50A12A3170B}"/>
          </ac:spMkLst>
        </pc:spChg>
        <pc:picChg chg="add mod ord">
          <ac:chgData name="Femi Onafalujo" userId="3002c67a8c6d4499" providerId="LiveId" clId="{6A856C5B-E182-48F5-9C4E-176894EBF810}" dt="2021-09-26T21:55:48.234" v="2902" actId="14100"/>
          <ac:picMkLst>
            <pc:docMk/>
            <pc:sldMk cId="3827124675" sldId="795"/>
            <ac:picMk id="6" creationId="{88C028A8-939A-4BF7-8E4F-8BFD9DCCECFB}"/>
          </ac:picMkLst>
        </pc:picChg>
        <pc:picChg chg="add del">
          <ac:chgData name="Femi Onafalujo" userId="3002c67a8c6d4499" providerId="LiveId" clId="{6A856C5B-E182-48F5-9C4E-176894EBF810}" dt="2021-09-26T21:06:27.111" v="1197" actId="26606"/>
          <ac:picMkLst>
            <pc:docMk/>
            <pc:sldMk cId="3827124675" sldId="795"/>
            <ac:picMk id="11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09-26T21:06:27.111" v="1197" actId="26606"/>
          <ac:picMkLst>
            <pc:docMk/>
            <pc:sldMk cId="3827124675" sldId="795"/>
            <ac:picMk id="13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09-26T21:06:27.111" v="1197" actId="26606"/>
          <ac:picMkLst>
            <pc:docMk/>
            <pc:sldMk cId="3827124675" sldId="795"/>
            <ac:picMk id="17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09-26T21:06:27.111" v="1197" actId="26606"/>
          <ac:picMkLst>
            <pc:docMk/>
            <pc:sldMk cId="3827124675" sldId="795"/>
            <ac:picMk id="19" creationId="{022C43AB-86D7-420D-8AD7-DC0A15FDD0AF}"/>
          </ac:picMkLst>
        </pc:picChg>
        <pc:picChg chg="add del">
          <ac:chgData name="Femi Onafalujo" userId="3002c67a8c6d4499" providerId="LiveId" clId="{6A856C5B-E182-48F5-9C4E-176894EBF810}" dt="2021-09-26T21:06:29.465" v="1199" actId="26606"/>
          <ac:picMkLst>
            <pc:docMk/>
            <pc:sldMk cId="3827124675" sldId="795"/>
            <ac:picMk id="27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09-26T21:06:29.465" v="1199" actId="26606"/>
          <ac:picMkLst>
            <pc:docMk/>
            <pc:sldMk cId="3827124675" sldId="795"/>
            <ac:picMk id="28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09-26T21:06:29.465" v="1199" actId="26606"/>
          <ac:picMkLst>
            <pc:docMk/>
            <pc:sldMk cId="3827124675" sldId="795"/>
            <ac:picMk id="30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09-26T21:06:29.465" v="1199" actId="26606"/>
          <ac:picMkLst>
            <pc:docMk/>
            <pc:sldMk cId="3827124675" sldId="795"/>
            <ac:picMk id="31" creationId="{022C43AB-86D7-420D-8AD7-DC0A15FDD0AF}"/>
          </ac:picMkLst>
        </pc:picChg>
        <pc:picChg chg="add del">
          <ac:chgData name="Femi Onafalujo" userId="3002c67a8c6d4499" providerId="LiveId" clId="{6A856C5B-E182-48F5-9C4E-176894EBF810}" dt="2021-09-26T21:06:30.868" v="1201" actId="26606"/>
          <ac:picMkLst>
            <pc:docMk/>
            <pc:sldMk cId="3827124675" sldId="795"/>
            <ac:picMk id="36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09-26T21:06:30.868" v="1201" actId="26606"/>
          <ac:picMkLst>
            <pc:docMk/>
            <pc:sldMk cId="3827124675" sldId="795"/>
            <ac:picMk id="37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09-26T21:06:30.868" v="1201" actId="26606"/>
          <ac:picMkLst>
            <pc:docMk/>
            <pc:sldMk cId="3827124675" sldId="795"/>
            <ac:picMk id="39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09-26T21:06:30.868" v="1201" actId="26606"/>
          <ac:picMkLst>
            <pc:docMk/>
            <pc:sldMk cId="3827124675" sldId="795"/>
            <ac:picMk id="40" creationId="{022C43AB-86D7-420D-8AD7-DC0A15FDD0AF}"/>
          </ac:picMkLst>
        </pc:picChg>
        <pc:picChg chg="add del">
          <ac:chgData name="Femi Onafalujo" userId="3002c67a8c6d4499" providerId="LiveId" clId="{6A856C5B-E182-48F5-9C4E-176894EBF810}" dt="2021-09-26T21:06:32.812" v="1203" actId="26606"/>
          <ac:picMkLst>
            <pc:docMk/>
            <pc:sldMk cId="3827124675" sldId="795"/>
            <ac:picMk id="45" creationId="{5B89E5C5-A037-45B3-9D37-3658914D4799}"/>
          </ac:picMkLst>
        </pc:picChg>
        <pc:picChg chg="add del">
          <ac:chgData name="Femi Onafalujo" userId="3002c67a8c6d4499" providerId="LiveId" clId="{6A856C5B-E182-48F5-9C4E-176894EBF810}" dt="2021-09-26T21:06:32.812" v="1203" actId="26606"/>
          <ac:picMkLst>
            <pc:docMk/>
            <pc:sldMk cId="3827124675" sldId="795"/>
            <ac:picMk id="46" creationId="{5ACB93B0-521E-443D-9750-AFCFDDB3E801}"/>
          </ac:picMkLst>
        </pc:picChg>
        <pc:picChg chg="add del">
          <ac:chgData name="Femi Onafalujo" userId="3002c67a8c6d4499" providerId="LiveId" clId="{6A856C5B-E182-48F5-9C4E-176894EBF810}" dt="2021-09-26T21:06:32.812" v="1203" actId="26606"/>
          <ac:picMkLst>
            <pc:docMk/>
            <pc:sldMk cId="3827124675" sldId="795"/>
            <ac:picMk id="48" creationId="{E0880F10-995F-4F01-A83B-7ECDB7BE7905}"/>
          </ac:picMkLst>
        </pc:picChg>
        <pc:picChg chg="add del">
          <ac:chgData name="Femi Onafalujo" userId="3002c67a8c6d4499" providerId="LiveId" clId="{6A856C5B-E182-48F5-9C4E-176894EBF810}" dt="2021-09-26T21:06:32.812" v="1203" actId="26606"/>
          <ac:picMkLst>
            <pc:docMk/>
            <pc:sldMk cId="3827124675" sldId="795"/>
            <ac:picMk id="49" creationId="{A2D49266-1F08-40F2-B0E1-1D919DCB5780}"/>
          </ac:picMkLst>
        </pc:picChg>
        <pc:picChg chg="add del">
          <ac:chgData name="Femi Onafalujo" userId="3002c67a8c6d4499" providerId="LiveId" clId="{6A856C5B-E182-48F5-9C4E-176894EBF810}" dt="2021-09-26T21:06:34.062" v="1205" actId="26606"/>
          <ac:picMkLst>
            <pc:docMk/>
            <pc:sldMk cId="3827124675" sldId="795"/>
            <ac:picMk id="52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09-26T21:06:34.062" v="1205" actId="26606"/>
          <ac:picMkLst>
            <pc:docMk/>
            <pc:sldMk cId="3827124675" sldId="795"/>
            <ac:picMk id="53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09-26T21:06:34.062" v="1205" actId="26606"/>
          <ac:picMkLst>
            <pc:docMk/>
            <pc:sldMk cId="3827124675" sldId="795"/>
            <ac:picMk id="55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09-26T21:06:34.062" v="1205" actId="26606"/>
          <ac:picMkLst>
            <pc:docMk/>
            <pc:sldMk cId="3827124675" sldId="795"/>
            <ac:picMk id="56" creationId="{022C43AB-86D7-420D-8AD7-DC0A15FDD0AF}"/>
          </ac:picMkLst>
        </pc:picChg>
        <pc:picChg chg="add del">
          <ac:chgData name="Femi Onafalujo" userId="3002c67a8c6d4499" providerId="LiveId" clId="{6A856C5B-E182-48F5-9C4E-176894EBF810}" dt="2021-09-26T21:47:34.031" v="2724" actId="26606"/>
          <ac:picMkLst>
            <pc:docMk/>
            <pc:sldMk cId="3827124675" sldId="795"/>
            <ac:picMk id="61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09-26T21:47:34.031" v="2724" actId="26606"/>
          <ac:picMkLst>
            <pc:docMk/>
            <pc:sldMk cId="3827124675" sldId="795"/>
            <ac:picMk id="62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09-26T21:47:34.031" v="2724" actId="26606"/>
          <ac:picMkLst>
            <pc:docMk/>
            <pc:sldMk cId="3827124675" sldId="795"/>
            <ac:picMk id="64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09-26T21:47:34.031" v="2724" actId="26606"/>
          <ac:picMkLst>
            <pc:docMk/>
            <pc:sldMk cId="3827124675" sldId="795"/>
            <ac:picMk id="65" creationId="{022C43AB-86D7-420D-8AD7-DC0A15FDD0AF}"/>
          </ac:picMkLst>
        </pc:picChg>
        <pc:picChg chg="add">
          <ac:chgData name="Femi Onafalujo" userId="3002c67a8c6d4499" providerId="LiveId" clId="{6A856C5B-E182-48F5-9C4E-176894EBF810}" dt="2021-09-26T21:47:34.031" v="2724" actId="26606"/>
          <ac:picMkLst>
            <pc:docMk/>
            <pc:sldMk cId="3827124675" sldId="795"/>
            <ac:picMk id="73" creationId="{C9ECDD5C-152A-4CC7-8333-0F367B3A62EA}"/>
          </ac:picMkLst>
        </pc:picChg>
        <pc:picChg chg="add">
          <ac:chgData name="Femi Onafalujo" userId="3002c67a8c6d4499" providerId="LiveId" clId="{6A856C5B-E182-48F5-9C4E-176894EBF810}" dt="2021-09-26T21:47:34.031" v="2724" actId="26606"/>
          <ac:picMkLst>
            <pc:docMk/>
            <pc:sldMk cId="3827124675" sldId="795"/>
            <ac:picMk id="75" creationId="{7F5C92A3-369B-43F3-BDCE-E560B1B0EC89}"/>
          </ac:picMkLst>
        </pc:picChg>
        <pc:picChg chg="add">
          <ac:chgData name="Femi Onafalujo" userId="3002c67a8c6d4499" providerId="LiveId" clId="{6A856C5B-E182-48F5-9C4E-176894EBF810}" dt="2021-09-26T21:47:34.031" v="2724" actId="26606"/>
          <ac:picMkLst>
            <pc:docMk/>
            <pc:sldMk cId="3827124675" sldId="795"/>
            <ac:picMk id="79" creationId="{915B5014-A7EC-4BA6-9C83-8840CF81DB28}"/>
          </ac:picMkLst>
        </pc:picChg>
        <pc:picChg chg="add">
          <ac:chgData name="Femi Onafalujo" userId="3002c67a8c6d4499" providerId="LiveId" clId="{6A856C5B-E182-48F5-9C4E-176894EBF810}" dt="2021-09-26T21:47:34.031" v="2724" actId="26606"/>
          <ac:picMkLst>
            <pc:docMk/>
            <pc:sldMk cId="3827124675" sldId="795"/>
            <ac:picMk id="81" creationId="{022C43AB-86D7-420D-8AD7-DC0A15FDD0AF}"/>
          </ac:picMkLst>
        </pc:picChg>
      </pc:sldChg>
      <pc:sldChg chg="addSp delSp modSp new mod setBg">
        <pc:chgData name="Femi Onafalujo" userId="3002c67a8c6d4499" providerId="LiveId" clId="{6A856C5B-E182-48F5-9C4E-176894EBF810}" dt="2021-09-26T21:58:30.476" v="2915" actId="166"/>
        <pc:sldMkLst>
          <pc:docMk/>
          <pc:sldMk cId="970586447" sldId="796"/>
        </pc:sldMkLst>
        <pc:spChg chg="del">
          <ac:chgData name="Femi Onafalujo" userId="3002c67a8c6d4499" providerId="LiveId" clId="{6A856C5B-E182-48F5-9C4E-176894EBF810}" dt="2021-09-26T21:07:05.845" v="1211" actId="26606"/>
          <ac:spMkLst>
            <pc:docMk/>
            <pc:sldMk cId="970586447" sldId="796"/>
            <ac:spMk id="2" creationId="{FD25FC1E-89A9-4284-8439-059F722F660C}"/>
          </ac:spMkLst>
        </pc:spChg>
        <pc:spChg chg="del">
          <ac:chgData name="Femi Onafalujo" userId="3002c67a8c6d4499" providerId="LiveId" clId="{6A856C5B-E182-48F5-9C4E-176894EBF810}" dt="2021-09-26T21:07:03.794" v="1208"/>
          <ac:spMkLst>
            <pc:docMk/>
            <pc:sldMk cId="970586447" sldId="796"/>
            <ac:spMk id="3" creationId="{C42F20A5-A4EF-4CF9-81D2-835A41EC9803}"/>
          </ac:spMkLst>
        </pc:spChg>
        <pc:spChg chg="mod ord">
          <ac:chgData name="Femi Onafalujo" userId="3002c67a8c6d4499" providerId="LiveId" clId="{6A856C5B-E182-48F5-9C4E-176894EBF810}" dt="2021-09-26T21:58:20.237" v="2914" actId="167"/>
          <ac:spMkLst>
            <pc:docMk/>
            <pc:sldMk cId="970586447" sldId="796"/>
            <ac:spMk id="4" creationId="{D495710C-E672-48ED-A6D8-107730836644}"/>
          </ac:spMkLst>
        </pc:spChg>
        <pc:spChg chg="add">
          <ac:chgData name="Femi Onafalujo" userId="3002c67a8c6d4499" providerId="LiveId" clId="{6A856C5B-E182-48F5-9C4E-176894EBF810}" dt="2021-09-26T21:07:05.845" v="1211" actId="26606"/>
          <ac:spMkLst>
            <pc:docMk/>
            <pc:sldMk cId="970586447" sldId="796"/>
            <ac:spMk id="15" creationId="{AEBE9F1A-B38D-446E-83AE-14B17CE77FF2}"/>
          </ac:spMkLst>
        </pc:spChg>
        <pc:spChg chg="add mod">
          <ac:chgData name="Femi Onafalujo" userId="3002c67a8c6d4499" providerId="LiveId" clId="{6A856C5B-E182-48F5-9C4E-176894EBF810}" dt="2021-09-26T21:52:37.733" v="2875" actId="207"/>
          <ac:spMkLst>
            <pc:docMk/>
            <pc:sldMk cId="970586447" sldId="796"/>
            <ac:spMk id="16" creationId="{84EBE803-D363-4EEC-8337-7ED0EC8C6AC1}"/>
          </ac:spMkLst>
        </pc:spChg>
        <pc:spChg chg="add">
          <ac:chgData name="Femi Onafalujo" userId="3002c67a8c6d4499" providerId="LiveId" clId="{6A856C5B-E182-48F5-9C4E-176894EBF810}" dt="2021-09-26T21:07:05.845" v="1211" actId="26606"/>
          <ac:spMkLst>
            <pc:docMk/>
            <pc:sldMk cId="970586447" sldId="796"/>
            <ac:spMk id="21" creationId="{5E3EB826-A471-488F-9E8A-D65528A3C0CA}"/>
          </ac:spMkLst>
        </pc:spChg>
        <pc:spChg chg="add">
          <ac:chgData name="Femi Onafalujo" userId="3002c67a8c6d4499" providerId="LiveId" clId="{6A856C5B-E182-48F5-9C4E-176894EBF810}" dt="2021-09-26T21:07:05.845" v="1211" actId="26606"/>
          <ac:spMkLst>
            <pc:docMk/>
            <pc:sldMk cId="970586447" sldId="796"/>
            <ac:spMk id="23" creationId="{DFB3CEA1-88D9-42FB-88ED-1E9807FE6596}"/>
          </ac:spMkLst>
        </pc:spChg>
        <pc:spChg chg="add">
          <ac:chgData name="Femi Onafalujo" userId="3002c67a8c6d4499" providerId="LiveId" clId="{6A856C5B-E182-48F5-9C4E-176894EBF810}" dt="2021-09-26T21:07:05.845" v="1211" actId="26606"/>
          <ac:spMkLst>
            <pc:docMk/>
            <pc:sldMk cId="970586447" sldId="796"/>
            <ac:spMk id="25" creationId="{9A6C928E-4252-4F33-8C34-E50A12A3170B}"/>
          </ac:spMkLst>
        </pc:spChg>
        <pc:picChg chg="add mod ord">
          <ac:chgData name="Femi Onafalujo" userId="3002c67a8c6d4499" providerId="LiveId" clId="{6A856C5B-E182-48F5-9C4E-176894EBF810}" dt="2021-09-26T21:58:30.476" v="2915" actId="166"/>
          <ac:picMkLst>
            <pc:docMk/>
            <pc:sldMk cId="970586447" sldId="796"/>
            <ac:picMk id="6" creationId="{90C1243D-0881-4B90-B112-4ABEA98DA1CC}"/>
          </ac:picMkLst>
        </pc:picChg>
        <pc:picChg chg="add">
          <ac:chgData name="Femi Onafalujo" userId="3002c67a8c6d4499" providerId="LiveId" clId="{6A856C5B-E182-48F5-9C4E-176894EBF810}" dt="2021-09-26T21:07:05.845" v="1211" actId="26606"/>
          <ac:picMkLst>
            <pc:docMk/>
            <pc:sldMk cId="970586447" sldId="796"/>
            <ac:picMk id="11" creationId="{C9ECDD5C-152A-4CC7-8333-0F367B3A62EA}"/>
          </ac:picMkLst>
        </pc:picChg>
        <pc:picChg chg="add">
          <ac:chgData name="Femi Onafalujo" userId="3002c67a8c6d4499" providerId="LiveId" clId="{6A856C5B-E182-48F5-9C4E-176894EBF810}" dt="2021-09-26T21:07:05.845" v="1211" actId="26606"/>
          <ac:picMkLst>
            <pc:docMk/>
            <pc:sldMk cId="970586447" sldId="796"/>
            <ac:picMk id="13" creationId="{7F5C92A3-369B-43F3-BDCE-E560B1B0EC89}"/>
          </ac:picMkLst>
        </pc:picChg>
        <pc:picChg chg="add">
          <ac:chgData name="Femi Onafalujo" userId="3002c67a8c6d4499" providerId="LiveId" clId="{6A856C5B-E182-48F5-9C4E-176894EBF810}" dt="2021-09-26T21:07:05.845" v="1211" actId="26606"/>
          <ac:picMkLst>
            <pc:docMk/>
            <pc:sldMk cId="970586447" sldId="796"/>
            <ac:picMk id="17" creationId="{915B5014-A7EC-4BA6-9C83-8840CF81DB28}"/>
          </ac:picMkLst>
        </pc:picChg>
        <pc:picChg chg="add">
          <ac:chgData name="Femi Onafalujo" userId="3002c67a8c6d4499" providerId="LiveId" clId="{6A856C5B-E182-48F5-9C4E-176894EBF810}" dt="2021-09-26T21:07:05.845" v="1211" actId="26606"/>
          <ac:picMkLst>
            <pc:docMk/>
            <pc:sldMk cId="970586447" sldId="796"/>
            <ac:picMk id="19" creationId="{022C43AB-86D7-420D-8AD7-DC0A15FDD0AF}"/>
          </ac:picMkLst>
        </pc:picChg>
      </pc:sldChg>
      <pc:sldChg chg="addSp delSp modSp new add del mod setBg">
        <pc:chgData name="Femi Onafalujo" userId="3002c67a8c6d4499" providerId="LiveId" clId="{6A856C5B-E182-48F5-9C4E-176894EBF810}" dt="2021-09-26T21:55:50.638" v="2905" actId="47"/>
        <pc:sldMkLst>
          <pc:docMk/>
          <pc:sldMk cId="1053052283" sldId="797"/>
        </pc:sldMkLst>
        <pc:spChg chg="del">
          <ac:chgData name="Femi Onafalujo" userId="3002c67a8c6d4499" providerId="LiveId" clId="{6A856C5B-E182-48F5-9C4E-176894EBF810}" dt="2021-09-26T21:07:31.372" v="1216" actId="26606"/>
          <ac:spMkLst>
            <pc:docMk/>
            <pc:sldMk cId="1053052283" sldId="797"/>
            <ac:spMk id="2" creationId="{92B8C0E7-839D-4A3E-8674-8B5DFC7F51E0}"/>
          </ac:spMkLst>
        </pc:spChg>
        <pc:spChg chg="del">
          <ac:chgData name="Femi Onafalujo" userId="3002c67a8c6d4499" providerId="LiveId" clId="{6A856C5B-E182-48F5-9C4E-176894EBF810}" dt="2021-09-26T21:07:29.787" v="1213"/>
          <ac:spMkLst>
            <pc:docMk/>
            <pc:sldMk cId="1053052283" sldId="797"/>
            <ac:spMk id="3" creationId="{A2F50C9D-C651-45D1-9ABD-B23273E61B0D}"/>
          </ac:spMkLst>
        </pc:spChg>
        <pc:spChg chg="mod">
          <ac:chgData name="Femi Onafalujo" userId="3002c67a8c6d4499" providerId="LiveId" clId="{6A856C5B-E182-48F5-9C4E-176894EBF810}" dt="2021-09-26T21:07:31.372" v="1216" actId="26606"/>
          <ac:spMkLst>
            <pc:docMk/>
            <pc:sldMk cId="1053052283" sldId="797"/>
            <ac:spMk id="4" creationId="{C4D751DA-DE91-4A83-BB17-6F06403B4C87}"/>
          </ac:spMkLst>
        </pc:spChg>
        <pc:spChg chg="add">
          <ac:chgData name="Femi Onafalujo" userId="3002c67a8c6d4499" providerId="LiveId" clId="{6A856C5B-E182-48F5-9C4E-176894EBF810}" dt="2021-09-26T21:07:31.372" v="1216" actId="26606"/>
          <ac:spMkLst>
            <pc:docMk/>
            <pc:sldMk cId="1053052283" sldId="797"/>
            <ac:spMk id="15" creationId="{AEBE9F1A-B38D-446E-83AE-14B17CE77FF2}"/>
          </ac:spMkLst>
        </pc:spChg>
        <pc:spChg chg="add">
          <ac:chgData name="Femi Onafalujo" userId="3002c67a8c6d4499" providerId="LiveId" clId="{6A856C5B-E182-48F5-9C4E-176894EBF810}" dt="2021-09-26T21:07:31.372" v="1216" actId="26606"/>
          <ac:spMkLst>
            <pc:docMk/>
            <pc:sldMk cId="1053052283" sldId="797"/>
            <ac:spMk id="21" creationId="{5E3EB826-A471-488F-9E8A-D65528A3C0CA}"/>
          </ac:spMkLst>
        </pc:spChg>
        <pc:spChg chg="add">
          <ac:chgData name="Femi Onafalujo" userId="3002c67a8c6d4499" providerId="LiveId" clId="{6A856C5B-E182-48F5-9C4E-176894EBF810}" dt="2021-09-26T21:07:31.372" v="1216" actId="26606"/>
          <ac:spMkLst>
            <pc:docMk/>
            <pc:sldMk cId="1053052283" sldId="797"/>
            <ac:spMk id="23" creationId="{DFB3CEA1-88D9-42FB-88ED-1E9807FE6596}"/>
          </ac:spMkLst>
        </pc:spChg>
        <pc:spChg chg="add">
          <ac:chgData name="Femi Onafalujo" userId="3002c67a8c6d4499" providerId="LiveId" clId="{6A856C5B-E182-48F5-9C4E-176894EBF810}" dt="2021-09-26T21:07:31.372" v="1216" actId="26606"/>
          <ac:spMkLst>
            <pc:docMk/>
            <pc:sldMk cId="1053052283" sldId="797"/>
            <ac:spMk id="25" creationId="{9A6C928E-4252-4F33-8C34-E50A12A3170B}"/>
          </ac:spMkLst>
        </pc:spChg>
        <pc:picChg chg="add mod">
          <ac:chgData name="Femi Onafalujo" userId="3002c67a8c6d4499" providerId="LiveId" clId="{6A856C5B-E182-48F5-9C4E-176894EBF810}" dt="2021-09-26T21:07:31.372" v="1216" actId="26606"/>
          <ac:picMkLst>
            <pc:docMk/>
            <pc:sldMk cId="1053052283" sldId="797"/>
            <ac:picMk id="6" creationId="{FD5D1D01-9CF1-40D4-90AD-B3A2F832415E}"/>
          </ac:picMkLst>
        </pc:picChg>
        <pc:picChg chg="add">
          <ac:chgData name="Femi Onafalujo" userId="3002c67a8c6d4499" providerId="LiveId" clId="{6A856C5B-E182-48F5-9C4E-176894EBF810}" dt="2021-09-26T21:07:31.372" v="1216" actId="26606"/>
          <ac:picMkLst>
            <pc:docMk/>
            <pc:sldMk cId="1053052283" sldId="797"/>
            <ac:picMk id="11" creationId="{C9ECDD5C-152A-4CC7-8333-0F367B3A62EA}"/>
          </ac:picMkLst>
        </pc:picChg>
        <pc:picChg chg="add">
          <ac:chgData name="Femi Onafalujo" userId="3002c67a8c6d4499" providerId="LiveId" clId="{6A856C5B-E182-48F5-9C4E-176894EBF810}" dt="2021-09-26T21:07:31.372" v="1216" actId="26606"/>
          <ac:picMkLst>
            <pc:docMk/>
            <pc:sldMk cId="1053052283" sldId="797"/>
            <ac:picMk id="13" creationId="{7F5C92A3-369B-43F3-BDCE-E560B1B0EC89}"/>
          </ac:picMkLst>
        </pc:picChg>
        <pc:picChg chg="add">
          <ac:chgData name="Femi Onafalujo" userId="3002c67a8c6d4499" providerId="LiveId" clId="{6A856C5B-E182-48F5-9C4E-176894EBF810}" dt="2021-09-26T21:07:31.372" v="1216" actId="26606"/>
          <ac:picMkLst>
            <pc:docMk/>
            <pc:sldMk cId="1053052283" sldId="797"/>
            <ac:picMk id="17" creationId="{915B5014-A7EC-4BA6-9C83-8840CF81DB28}"/>
          </ac:picMkLst>
        </pc:picChg>
        <pc:picChg chg="add">
          <ac:chgData name="Femi Onafalujo" userId="3002c67a8c6d4499" providerId="LiveId" clId="{6A856C5B-E182-48F5-9C4E-176894EBF810}" dt="2021-09-26T21:07:31.372" v="1216" actId="26606"/>
          <ac:picMkLst>
            <pc:docMk/>
            <pc:sldMk cId="1053052283" sldId="797"/>
            <ac:picMk id="19" creationId="{022C43AB-86D7-420D-8AD7-DC0A15FDD0AF}"/>
          </ac:picMkLst>
        </pc:picChg>
      </pc:sldChg>
      <pc:sldChg chg="addSp delSp modSp new add del mod modClrScheme chgLayout">
        <pc:chgData name="Femi Onafalujo" userId="3002c67a8c6d4499" providerId="LiveId" clId="{6A856C5B-E182-48F5-9C4E-176894EBF810}" dt="2021-10-13T17:48:23.887" v="5108" actId="20577"/>
        <pc:sldMkLst>
          <pc:docMk/>
          <pc:sldMk cId="2653586755" sldId="798"/>
        </pc:sldMkLst>
        <pc:spChg chg="del mod ord">
          <ac:chgData name="Femi Onafalujo" userId="3002c67a8c6d4499" providerId="LiveId" clId="{6A856C5B-E182-48F5-9C4E-176894EBF810}" dt="2021-09-26T21:07:54.414" v="1218" actId="700"/>
          <ac:spMkLst>
            <pc:docMk/>
            <pc:sldMk cId="2653586755" sldId="798"/>
            <ac:spMk id="2" creationId="{3A41CC88-4C03-497A-8743-B56C35A2EF8A}"/>
          </ac:spMkLst>
        </pc:spChg>
        <pc:spChg chg="del mod ord">
          <ac:chgData name="Femi Onafalujo" userId="3002c67a8c6d4499" providerId="LiveId" clId="{6A856C5B-E182-48F5-9C4E-176894EBF810}" dt="2021-09-26T21:07:54.414" v="1218" actId="700"/>
          <ac:spMkLst>
            <pc:docMk/>
            <pc:sldMk cId="2653586755" sldId="798"/>
            <ac:spMk id="3" creationId="{472CC872-5C30-4A94-9E92-A7BC1898913C}"/>
          </ac:spMkLst>
        </pc:spChg>
        <pc:spChg chg="mod ord">
          <ac:chgData name="Femi Onafalujo" userId="3002c67a8c6d4499" providerId="LiveId" clId="{6A856C5B-E182-48F5-9C4E-176894EBF810}" dt="2021-09-26T21:07:54.414" v="1218" actId="700"/>
          <ac:spMkLst>
            <pc:docMk/>
            <pc:sldMk cId="2653586755" sldId="798"/>
            <ac:spMk id="4" creationId="{C4DB5451-8E70-4DC7-A9A0-3FA59BAC6A74}"/>
          </ac:spMkLst>
        </pc:spChg>
        <pc:spChg chg="add mod ord">
          <ac:chgData name="Femi Onafalujo" userId="3002c67a8c6d4499" providerId="LiveId" clId="{6A856C5B-E182-48F5-9C4E-176894EBF810}" dt="2021-09-26T21:08:04.382" v="1236" actId="20577"/>
          <ac:spMkLst>
            <pc:docMk/>
            <pc:sldMk cId="2653586755" sldId="798"/>
            <ac:spMk id="5" creationId="{C9484192-A8E1-4E48-8481-6D70EE9893A6}"/>
          </ac:spMkLst>
        </pc:spChg>
        <pc:spChg chg="add mod ord">
          <ac:chgData name="Femi Onafalujo" userId="3002c67a8c6d4499" providerId="LiveId" clId="{6A856C5B-E182-48F5-9C4E-176894EBF810}" dt="2021-10-13T17:48:23.887" v="5108" actId="20577"/>
          <ac:spMkLst>
            <pc:docMk/>
            <pc:sldMk cId="2653586755" sldId="798"/>
            <ac:spMk id="6" creationId="{D316496E-3B79-4B3D-A34D-48102F3E622A}"/>
          </ac:spMkLst>
        </pc:spChg>
      </pc:sldChg>
      <pc:sldChg chg="addSp delSp modSp new mod modClrScheme chgLayout">
        <pc:chgData name="Femi Onafalujo" userId="3002c67a8c6d4499" providerId="LiveId" clId="{6A856C5B-E182-48F5-9C4E-176894EBF810}" dt="2021-10-13T15:56:30.895" v="4442" actId="13782"/>
        <pc:sldMkLst>
          <pc:docMk/>
          <pc:sldMk cId="2369358352" sldId="799"/>
        </pc:sldMkLst>
        <pc:spChg chg="del mod ord">
          <ac:chgData name="Femi Onafalujo" userId="3002c67a8c6d4499" providerId="LiveId" clId="{6A856C5B-E182-48F5-9C4E-176894EBF810}" dt="2021-09-26T21:08:21.337" v="1238" actId="700"/>
          <ac:spMkLst>
            <pc:docMk/>
            <pc:sldMk cId="2369358352" sldId="799"/>
            <ac:spMk id="2" creationId="{56AFD49B-A2FB-40A8-A871-052340A3B833}"/>
          </ac:spMkLst>
        </pc:spChg>
        <pc:spChg chg="del mod ord">
          <ac:chgData name="Femi Onafalujo" userId="3002c67a8c6d4499" providerId="LiveId" clId="{6A856C5B-E182-48F5-9C4E-176894EBF810}" dt="2021-09-26T21:08:21.337" v="1238" actId="700"/>
          <ac:spMkLst>
            <pc:docMk/>
            <pc:sldMk cId="2369358352" sldId="799"/>
            <ac:spMk id="3" creationId="{094DCBEE-8F0C-439F-AFF3-6DCB1752442A}"/>
          </ac:spMkLst>
        </pc:spChg>
        <pc:spChg chg="mod ord">
          <ac:chgData name="Femi Onafalujo" userId="3002c67a8c6d4499" providerId="LiveId" clId="{6A856C5B-E182-48F5-9C4E-176894EBF810}" dt="2021-09-26T21:08:21.337" v="1238" actId="700"/>
          <ac:spMkLst>
            <pc:docMk/>
            <pc:sldMk cId="2369358352" sldId="799"/>
            <ac:spMk id="4" creationId="{C3896B31-C790-441D-A03D-E04F27B48B1B}"/>
          </ac:spMkLst>
        </pc:spChg>
        <pc:spChg chg="add mod ord">
          <ac:chgData name="Femi Onafalujo" userId="3002c67a8c6d4499" providerId="LiveId" clId="{6A856C5B-E182-48F5-9C4E-176894EBF810}" dt="2021-09-26T21:09:07.479" v="1274" actId="20577"/>
          <ac:spMkLst>
            <pc:docMk/>
            <pc:sldMk cId="2369358352" sldId="799"/>
            <ac:spMk id="5" creationId="{678BD3D2-9FAA-4A7A-9AC2-A5388922FCDC}"/>
          </ac:spMkLst>
        </pc:spChg>
        <pc:spChg chg="add del mod ord">
          <ac:chgData name="Femi Onafalujo" userId="3002c67a8c6d4499" providerId="LiveId" clId="{6A856C5B-E182-48F5-9C4E-176894EBF810}" dt="2021-09-26T21:09:18.072" v="1275" actId="12084"/>
          <ac:spMkLst>
            <pc:docMk/>
            <pc:sldMk cId="2369358352" sldId="799"/>
            <ac:spMk id="6" creationId="{7A815A56-BBAD-472D-9951-3B9B05184158}"/>
          </ac:spMkLst>
        </pc:spChg>
        <pc:graphicFrameChg chg="add mod">
          <ac:chgData name="Femi Onafalujo" userId="3002c67a8c6d4499" providerId="LiveId" clId="{6A856C5B-E182-48F5-9C4E-176894EBF810}" dt="2021-10-13T15:56:30.895" v="4442" actId="13782"/>
          <ac:graphicFrameMkLst>
            <pc:docMk/>
            <pc:sldMk cId="2369358352" sldId="799"/>
            <ac:graphicFrameMk id="7" creationId="{7CF1BEAF-5FCB-4AC0-ACDE-D5D7DF6DA64F}"/>
          </ac:graphicFrameMkLst>
        </pc:graphicFrameChg>
      </pc:sldChg>
      <pc:sldChg chg="addSp delSp modSp new mod setBg setClrOvrMap">
        <pc:chgData name="Femi Onafalujo" userId="3002c67a8c6d4499" providerId="LiveId" clId="{6A856C5B-E182-48F5-9C4E-176894EBF810}" dt="2021-10-13T16:41:53.375" v="4493" actId="108"/>
        <pc:sldMkLst>
          <pc:docMk/>
          <pc:sldMk cId="1622673614" sldId="800"/>
        </pc:sldMkLst>
        <pc:spChg chg="mod">
          <ac:chgData name="Femi Onafalujo" userId="3002c67a8c6d4499" providerId="LiveId" clId="{6A856C5B-E182-48F5-9C4E-176894EBF810}" dt="2021-09-26T21:27:49.906" v="2227" actId="26606"/>
          <ac:spMkLst>
            <pc:docMk/>
            <pc:sldMk cId="1622673614" sldId="800"/>
            <ac:spMk id="2" creationId="{5240A802-5839-4493-9944-05C7878EF659}"/>
          </ac:spMkLst>
        </pc:spChg>
        <pc:spChg chg="del mod">
          <ac:chgData name="Femi Onafalujo" userId="3002c67a8c6d4499" providerId="LiveId" clId="{6A856C5B-E182-48F5-9C4E-176894EBF810}" dt="2021-09-26T21:10:29.016" v="1303"/>
          <ac:spMkLst>
            <pc:docMk/>
            <pc:sldMk cId="1622673614" sldId="800"/>
            <ac:spMk id="3" creationId="{E0967EF4-B9BF-4CF8-AB4B-CCAA369A0E8E}"/>
          </ac:spMkLst>
        </pc:spChg>
        <pc:spChg chg="mod">
          <ac:chgData name="Femi Onafalujo" userId="3002c67a8c6d4499" providerId="LiveId" clId="{6A856C5B-E182-48F5-9C4E-176894EBF810}" dt="2021-09-26T21:10:46.412" v="1308" actId="26606"/>
          <ac:spMkLst>
            <pc:docMk/>
            <pc:sldMk cId="1622673614" sldId="800"/>
            <ac:spMk id="4" creationId="{17B456FB-62C8-444E-B52C-DAA9D0D0B1B5}"/>
          </ac:spMkLst>
        </pc:spChg>
        <pc:spChg chg="add del">
          <ac:chgData name="Femi Onafalujo" userId="3002c67a8c6d4499" providerId="LiveId" clId="{6A856C5B-E182-48F5-9C4E-176894EBF810}" dt="2021-09-26T21:27:49.859" v="2226" actId="26606"/>
          <ac:spMkLst>
            <pc:docMk/>
            <pc:sldMk cId="1622673614" sldId="800"/>
            <ac:spMk id="7" creationId="{F747F1B4-B831-4277-8AB0-32767F7EB7BF}"/>
          </ac:spMkLst>
        </pc:spChg>
        <pc:spChg chg="add del">
          <ac:chgData name="Femi Onafalujo" userId="3002c67a8c6d4499" providerId="LiveId" clId="{6A856C5B-E182-48F5-9C4E-176894EBF810}" dt="2021-09-26T21:27:49.859" v="2226" actId="26606"/>
          <ac:spMkLst>
            <pc:docMk/>
            <pc:sldMk cId="1622673614" sldId="800"/>
            <ac:spMk id="8" creationId="{D80CFA21-AB7C-4BEB-9BFF-05764FBBF3C6}"/>
          </ac:spMkLst>
        </pc:spChg>
        <pc:spChg chg="add del">
          <ac:chgData name="Femi Onafalujo" userId="3002c67a8c6d4499" providerId="LiveId" clId="{6A856C5B-E182-48F5-9C4E-176894EBF810}" dt="2021-09-26T21:27:49.859" v="2226" actId="26606"/>
          <ac:spMkLst>
            <pc:docMk/>
            <pc:sldMk cId="1622673614" sldId="800"/>
            <ac:spMk id="9" creationId="{12F7E335-851A-4CAE-B09F-E657819D4600}"/>
          </ac:spMkLst>
        </pc:spChg>
        <pc:spChg chg="add del">
          <ac:chgData name="Femi Onafalujo" userId="3002c67a8c6d4499" providerId="LiveId" clId="{6A856C5B-E182-48F5-9C4E-176894EBF810}" dt="2021-09-26T21:10:44.683" v="1305" actId="26606"/>
          <ac:spMkLst>
            <pc:docMk/>
            <pc:sldMk cId="1622673614" sldId="800"/>
            <ac:spMk id="10" creationId="{F747F1B4-B831-4277-8AB0-32767F7EB7BF}"/>
          </ac:spMkLst>
        </pc:spChg>
        <pc:spChg chg="add del">
          <ac:chgData name="Femi Onafalujo" userId="3002c67a8c6d4499" providerId="LiveId" clId="{6A856C5B-E182-48F5-9C4E-176894EBF810}" dt="2021-09-26T21:27:49.859" v="2226" actId="26606"/>
          <ac:spMkLst>
            <pc:docMk/>
            <pc:sldMk cId="1622673614" sldId="800"/>
            <ac:spMk id="11" creationId="{10B541F0-7F6E-402E-84D8-CF96EACA5FBC}"/>
          </ac:spMkLst>
        </pc:spChg>
        <pc:spChg chg="add del">
          <ac:chgData name="Femi Onafalujo" userId="3002c67a8c6d4499" providerId="LiveId" clId="{6A856C5B-E182-48F5-9C4E-176894EBF810}" dt="2021-09-26T21:10:44.683" v="1305" actId="26606"/>
          <ac:spMkLst>
            <pc:docMk/>
            <pc:sldMk cId="1622673614" sldId="800"/>
            <ac:spMk id="12" creationId="{D80CFA21-AB7C-4BEB-9BFF-05764FBBF3C6}"/>
          </ac:spMkLst>
        </pc:spChg>
        <pc:spChg chg="add">
          <ac:chgData name="Femi Onafalujo" userId="3002c67a8c6d4499" providerId="LiveId" clId="{6A856C5B-E182-48F5-9C4E-176894EBF810}" dt="2021-09-26T21:27:49.906" v="2227" actId="26606"/>
          <ac:spMkLst>
            <pc:docMk/>
            <pc:sldMk cId="1622673614" sldId="800"/>
            <ac:spMk id="13" creationId="{F747F1B4-B831-4277-8AB0-32767F7EB7BF}"/>
          </ac:spMkLst>
        </pc:spChg>
        <pc:spChg chg="add del">
          <ac:chgData name="Femi Onafalujo" userId="3002c67a8c6d4499" providerId="LiveId" clId="{6A856C5B-E182-48F5-9C4E-176894EBF810}" dt="2021-09-26T21:10:44.683" v="1305" actId="26606"/>
          <ac:spMkLst>
            <pc:docMk/>
            <pc:sldMk cId="1622673614" sldId="800"/>
            <ac:spMk id="14" creationId="{12F7E335-851A-4CAE-B09F-E657819D4600}"/>
          </ac:spMkLst>
        </pc:spChg>
        <pc:spChg chg="add">
          <ac:chgData name="Femi Onafalujo" userId="3002c67a8c6d4499" providerId="LiveId" clId="{6A856C5B-E182-48F5-9C4E-176894EBF810}" dt="2021-09-26T21:27:49.906" v="2227" actId="26606"/>
          <ac:spMkLst>
            <pc:docMk/>
            <pc:sldMk cId="1622673614" sldId="800"/>
            <ac:spMk id="15" creationId="{D80CFA21-AB7C-4BEB-9BFF-05764FBBF3C6}"/>
          </ac:spMkLst>
        </pc:spChg>
        <pc:spChg chg="add del">
          <ac:chgData name="Femi Onafalujo" userId="3002c67a8c6d4499" providerId="LiveId" clId="{6A856C5B-E182-48F5-9C4E-176894EBF810}" dt="2021-09-26T21:10:44.683" v="1305" actId="26606"/>
          <ac:spMkLst>
            <pc:docMk/>
            <pc:sldMk cId="1622673614" sldId="800"/>
            <ac:spMk id="16" creationId="{10B541F0-7F6E-402E-84D8-CF96EACA5FBC}"/>
          </ac:spMkLst>
        </pc:spChg>
        <pc:spChg chg="add">
          <ac:chgData name="Femi Onafalujo" userId="3002c67a8c6d4499" providerId="LiveId" clId="{6A856C5B-E182-48F5-9C4E-176894EBF810}" dt="2021-09-26T21:27:49.906" v="2227" actId="26606"/>
          <ac:spMkLst>
            <pc:docMk/>
            <pc:sldMk cId="1622673614" sldId="800"/>
            <ac:spMk id="17" creationId="{12F7E335-851A-4CAE-B09F-E657819D4600}"/>
          </ac:spMkLst>
        </pc:spChg>
        <pc:spChg chg="add del">
          <ac:chgData name="Femi Onafalujo" userId="3002c67a8c6d4499" providerId="LiveId" clId="{6A856C5B-E182-48F5-9C4E-176894EBF810}" dt="2021-09-26T21:10:46.332" v="1307" actId="26606"/>
          <ac:spMkLst>
            <pc:docMk/>
            <pc:sldMk cId="1622673614" sldId="800"/>
            <ac:spMk id="18" creationId="{ABE6F9A3-300E-47F5-B41C-C8C5E758DE7C}"/>
          </ac:spMkLst>
        </pc:spChg>
        <pc:spChg chg="add del">
          <ac:chgData name="Femi Onafalujo" userId="3002c67a8c6d4499" providerId="LiveId" clId="{6A856C5B-E182-48F5-9C4E-176894EBF810}" dt="2021-09-26T21:10:46.332" v="1307" actId="26606"/>
          <ac:spMkLst>
            <pc:docMk/>
            <pc:sldMk cId="1622673614" sldId="800"/>
            <ac:spMk id="19" creationId="{61B4701B-39FE-43B8-86AA-D6B8789C2207}"/>
          </ac:spMkLst>
        </pc:spChg>
        <pc:spChg chg="add del">
          <ac:chgData name="Femi Onafalujo" userId="3002c67a8c6d4499" providerId="LiveId" clId="{6A856C5B-E182-48F5-9C4E-176894EBF810}" dt="2021-09-26T21:10:46.332" v="1307" actId="26606"/>
          <ac:spMkLst>
            <pc:docMk/>
            <pc:sldMk cId="1622673614" sldId="800"/>
            <ac:spMk id="20" creationId="{E9A7EF13-49FA-4355-971A-34B065F35022}"/>
          </ac:spMkLst>
        </pc:spChg>
        <pc:spChg chg="add del">
          <ac:chgData name="Femi Onafalujo" userId="3002c67a8c6d4499" providerId="LiveId" clId="{6A856C5B-E182-48F5-9C4E-176894EBF810}" dt="2021-09-26T21:10:46.332" v="1307" actId="26606"/>
          <ac:spMkLst>
            <pc:docMk/>
            <pc:sldMk cId="1622673614" sldId="800"/>
            <ac:spMk id="21" creationId="{92CF3C3E-0F7B-4F0C-8EBD-BDD38E9C66F5}"/>
          </ac:spMkLst>
        </pc:spChg>
        <pc:spChg chg="add">
          <ac:chgData name="Femi Onafalujo" userId="3002c67a8c6d4499" providerId="LiveId" clId="{6A856C5B-E182-48F5-9C4E-176894EBF810}" dt="2021-09-26T21:27:49.906" v="2227" actId="26606"/>
          <ac:spMkLst>
            <pc:docMk/>
            <pc:sldMk cId="1622673614" sldId="800"/>
            <ac:spMk id="22" creationId="{10B541F0-7F6E-402E-84D8-CF96EACA5FBC}"/>
          </ac:spMkLst>
        </pc:spChg>
        <pc:graphicFrameChg chg="add mod ord modGraphic">
          <ac:chgData name="Femi Onafalujo" userId="3002c67a8c6d4499" providerId="LiveId" clId="{6A856C5B-E182-48F5-9C4E-176894EBF810}" dt="2021-10-13T16:41:53.375" v="4493" actId="108"/>
          <ac:graphicFrameMkLst>
            <pc:docMk/>
            <pc:sldMk cId="1622673614" sldId="800"/>
            <ac:graphicFrameMk id="5" creationId="{66185E9A-E976-4403-A5F7-A28E248ED813}"/>
          </ac:graphicFrameMkLst>
        </pc:graphicFrameChg>
      </pc:sldChg>
      <pc:sldChg chg="addSp delSp modSp new mod setBg setClrOvrMap">
        <pc:chgData name="Femi Onafalujo" userId="3002c67a8c6d4499" providerId="LiveId" clId="{6A856C5B-E182-48F5-9C4E-176894EBF810}" dt="2021-10-13T16:43:09.768" v="4529" actId="108"/>
        <pc:sldMkLst>
          <pc:docMk/>
          <pc:sldMk cId="202827412" sldId="801"/>
        </pc:sldMkLst>
        <pc:spChg chg="mod">
          <ac:chgData name="Femi Onafalujo" userId="3002c67a8c6d4499" providerId="LiveId" clId="{6A856C5B-E182-48F5-9C4E-176894EBF810}" dt="2021-09-26T21:28:08.820" v="2228" actId="26606"/>
          <ac:spMkLst>
            <pc:docMk/>
            <pc:sldMk cId="202827412" sldId="801"/>
            <ac:spMk id="2" creationId="{CB77FFAA-F379-4D67-9279-41ADE3FC15CF}"/>
          </ac:spMkLst>
        </pc:spChg>
        <pc:spChg chg="del">
          <ac:chgData name="Femi Onafalujo" userId="3002c67a8c6d4499" providerId="LiveId" clId="{6A856C5B-E182-48F5-9C4E-176894EBF810}" dt="2021-09-26T21:11:16.266" v="1310"/>
          <ac:spMkLst>
            <pc:docMk/>
            <pc:sldMk cId="202827412" sldId="801"/>
            <ac:spMk id="3" creationId="{2D9CDC74-59CA-45B0-B082-A898DD95C3DF}"/>
          </ac:spMkLst>
        </pc:spChg>
        <pc:spChg chg="mod">
          <ac:chgData name="Femi Onafalujo" userId="3002c67a8c6d4499" providerId="LiveId" clId="{6A856C5B-E182-48F5-9C4E-176894EBF810}" dt="2021-09-26T21:11:20.843" v="1311" actId="26606"/>
          <ac:spMkLst>
            <pc:docMk/>
            <pc:sldMk cId="202827412" sldId="801"/>
            <ac:spMk id="4" creationId="{8BB65B62-4601-4C1F-A16E-09F9C676AF8B}"/>
          </ac:spMkLst>
        </pc:spChg>
        <pc:spChg chg="add">
          <ac:chgData name="Femi Onafalujo" userId="3002c67a8c6d4499" providerId="LiveId" clId="{6A856C5B-E182-48F5-9C4E-176894EBF810}" dt="2021-09-26T21:28:08.820" v="2228" actId="26606"/>
          <ac:spMkLst>
            <pc:docMk/>
            <pc:sldMk cId="202827412" sldId="801"/>
            <ac:spMk id="7" creationId="{F747F1B4-B831-4277-8AB0-32767F7EB7BF}"/>
          </ac:spMkLst>
        </pc:spChg>
        <pc:spChg chg="add">
          <ac:chgData name="Femi Onafalujo" userId="3002c67a8c6d4499" providerId="LiveId" clId="{6A856C5B-E182-48F5-9C4E-176894EBF810}" dt="2021-09-26T21:28:08.820" v="2228" actId="26606"/>
          <ac:spMkLst>
            <pc:docMk/>
            <pc:sldMk cId="202827412" sldId="801"/>
            <ac:spMk id="8" creationId="{D80CFA21-AB7C-4BEB-9BFF-05764FBBF3C6}"/>
          </ac:spMkLst>
        </pc:spChg>
        <pc:spChg chg="add">
          <ac:chgData name="Femi Onafalujo" userId="3002c67a8c6d4499" providerId="LiveId" clId="{6A856C5B-E182-48F5-9C4E-176894EBF810}" dt="2021-09-26T21:28:08.820" v="2228" actId="26606"/>
          <ac:spMkLst>
            <pc:docMk/>
            <pc:sldMk cId="202827412" sldId="801"/>
            <ac:spMk id="9" creationId="{12F7E335-851A-4CAE-B09F-E657819D4600}"/>
          </ac:spMkLst>
        </pc:spChg>
        <pc:spChg chg="add del">
          <ac:chgData name="Femi Onafalujo" userId="3002c67a8c6d4499" providerId="LiveId" clId="{6A856C5B-E182-48F5-9C4E-176894EBF810}" dt="2021-09-26T21:25:22.372" v="2197" actId="26606"/>
          <ac:spMkLst>
            <pc:docMk/>
            <pc:sldMk cId="202827412" sldId="801"/>
            <ac:spMk id="10" creationId="{47AEA421-5F29-4BA7-9360-2501B5987921}"/>
          </ac:spMkLst>
        </pc:spChg>
        <pc:spChg chg="add">
          <ac:chgData name="Femi Onafalujo" userId="3002c67a8c6d4499" providerId="LiveId" clId="{6A856C5B-E182-48F5-9C4E-176894EBF810}" dt="2021-09-26T21:28:08.820" v="2228" actId="26606"/>
          <ac:spMkLst>
            <pc:docMk/>
            <pc:sldMk cId="202827412" sldId="801"/>
            <ac:spMk id="11" creationId="{10B541F0-7F6E-402E-84D8-CF96EACA5FBC}"/>
          </ac:spMkLst>
        </pc:spChg>
        <pc:spChg chg="add del">
          <ac:chgData name="Femi Onafalujo" userId="3002c67a8c6d4499" providerId="LiveId" clId="{6A856C5B-E182-48F5-9C4E-176894EBF810}" dt="2021-09-26T21:25:22.372" v="2197" actId="26606"/>
          <ac:spMkLst>
            <pc:docMk/>
            <pc:sldMk cId="202827412" sldId="801"/>
            <ac:spMk id="12" creationId="{9348F0CB-4904-4DEF-BDD4-ADEC2DCCCBD7}"/>
          </ac:spMkLst>
        </pc:spChg>
        <pc:spChg chg="add del">
          <ac:chgData name="Femi Onafalujo" userId="3002c67a8c6d4499" providerId="LiveId" clId="{6A856C5B-E182-48F5-9C4E-176894EBF810}" dt="2021-09-26T21:25:22.372" v="2197" actId="26606"/>
          <ac:spMkLst>
            <pc:docMk/>
            <pc:sldMk cId="202827412" sldId="801"/>
            <ac:spMk id="14" creationId="{1583E1B8-79B3-49BB-8704-58E4AB1AF213}"/>
          </ac:spMkLst>
        </pc:spChg>
        <pc:spChg chg="add del">
          <ac:chgData name="Femi Onafalujo" userId="3002c67a8c6d4499" providerId="LiveId" clId="{6A856C5B-E182-48F5-9C4E-176894EBF810}" dt="2021-09-26T21:25:22.372" v="2197" actId="26606"/>
          <ac:spMkLst>
            <pc:docMk/>
            <pc:sldMk cId="202827412" sldId="801"/>
            <ac:spMk id="16" creationId="{7BB34D5F-2B87-438E-8236-69C6068D47A4}"/>
          </ac:spMkLst>
        </pc:spChg>
        <pc:spChg chg="add del">
          <ac:chgData name="Femi Onafalujo" userId="3002c67a8c6d4499" providerId="LiveId" clId="{6A856C5B-E182-48F5-9C4E-176894EBF810}" dt="2021-09-26T21:25:47.461" v="2199" actId="26606"/>
          <ac:spMkLst>
            <pc:docMk/>
            <pc:sldMk cId="202827412" sldId="801"/>
            <ac:spMk id="18" creationId="{F747F1B4-B831-4277-8AB0-32767F7EB7BF}"/>
          </ac:spMkLst>
        </pc:spChg>
        <pc:spChg chg="add del">
          <ac:chgData name="Femi Onafalujo" userId="3002c67a8c6d4499" providerId="LiveId" clId="{6A856C5B-E182-48F5-9C4E-176894EBF810}" dt="2021-09-26T21:25:47.461" v="2199" actId="26606"/>
          <ac:spMkLst>
            <pc:docMk/>
            <pc:sldMk cId="202827412" sldId="801"/>
            <ac:spMk id="19" creationId="{D80CFA21-AB7C-4BEB-9BFF-05764FBBF3C6}"/>
          </ac:spMkLst>
        </pc:spChg>
        <pc:spChg chg="add del">
          <ac:chgData name="Femi Onafalujo" userId="3002c67a8c6d4499" providerId="LiveId" clId="{6A856C5B-E182-48F5-9C4E-176894EBF810}" dt="2021-09-26T21:25:47.461" v="2199" actId="26606"/>
          <ac:spMkLst>
            <pc:docMk/>
            <pc:sldMk cId="202827412" sldId="801"/>
            <ac:spMk id="20" creationId="{12F7E335-851A-4CAE-B09F-E657819D4600}"/>
          </ac:spMkLst>
        </pc:spChg>
        <pc:spChg chg="add del">
          <ac:chgData name="Femi Onafalujo" userId="3002c67a8c6d4499" providerId="LiveId" clId="{6A856C5B-E182-48F5-9C4E-176894EBF810}" dt="2021-09-26T21:25:47.461" v="2199" actId="26606"/>
          <ac:spMkLst>
            <pc:docMk/>
            <pc:sldMk cId="202827412" sldId="801"/>
            <ac:spMk id="21" creationId="{10B541F0-7F6E-402E-84D8-CF96EACA5FBC}"/>
          </ac:spMkLst>
        </pc:spChg>
        <pc:spChg chg="add del">
          <ac:chgData name="Femi Onafalujo" userId="3002c67a8c6d4499" providerId="LiveId" clId="{6A856C5B-E182-48F5-9C4E-176894EBF810}" dt="2021-09-26T21:26:45.106" v="2207" actId="26606"/>
          <ac:spMkLst>
            <pc:docMk/>
            <pc:sldMk cId="202827412" sldId="801"/>
            <ac:spMk id="23" creationId="{47AEA421-5F29-4BA7-9360-2501B5987921}"/>
          </ac:spMkLst>
        </pc:spChg>
        <pc:spChg chg="add del">
          <ac:chgData name="Femi Onafalujo" userId="3002c67a8c6d4499" providerId="LiveId" clId="{6A856C5B-E182-48F5-9C4E-176894EBF810}" dt="2021-09-26T21:26:45.106" v="2207" actId="26606"/>
          <ac:spMkLst>
            <pc:docMk/>
            <pc:sldMk cId="202827412" sldId="801"/>
            <ac:spMk id="24" creationId="{9348F0CB-4904-4DEF-BDD4-ADEC2DCCCBD7}"/>
          </ac:spMkLst>
        </pc:spChg>
        <pc:spChg chg="add del">
          <ac:chgData name="Femi Onafalujo" userId="3002c67a8c6d4499" providerId="LiveId" clId="{6A856C5B-E182-48F5-9C4E-176894EBF810}" dt="2021-09-26T21:26:45.106" v="2207" actId="26606"/>
          <ac:spMkLst>
            <pc:docMk/>
            <pc:sldMk cId="202827412" sldId="801"/>
            <ac:spMk id="25" creationId="{1583E1B8-79B3-49BB-8704-58E4AB1AF213}"/>
          </ac:spMkLst>
        </pc:spChg>
        <pc:spChg chg="add del">
          <ac:chgData name="Femi Onafalujo" userId="3002c67a8c6d4499" providerId="LiveId" clId="{6A856C5B-E182-48F5-9C4E-176894EBF810}" dt="2021-09-26T21:26:45.106" v="2207" actId="26606"/>
          <ac:spMkLst>
            <pc:docMk/>
            <pc:sldMk cId="202827412" sldId="801"/>
            <ac:spMk id="26" creationId="{7BB34D5F-2B87-438E-8236-69C6068D47A4}"/>
          </ac:spMkLst>
        </pc:spChg>
        <pc:spChg chg="add del">
          <ac:chgData name="Femi Onafalujo" userId="3002c67a8c6d4499" providerId="LiveId" clId="{6A856C5B-E182-48F5-9C4E-176894EBF810}" dt="2021-09-26T21:26:43.200" v="2204" actId="26606"/>
          <ac:spMkLst>
            <pc:docMk/>
            <pc:sldMk cId="202827412" sldId="801"/>
            <ac:spMk id="31" creationId="{F747F1B4-B831-4277-8AB0-32767F7EB7BF}"/>
          </ac:spMkLst>
        </pc:spChg>
        <pc:spChg chg="add del">
          <ac:chgData name="Femi Onafalujo" userId="3002c67a8c6d4499" providerId="LiveId" clId="{6A856C5B-E182-48F5-9C4E-176894EBF810}" dt="2021-09-26T21:26:43.200" v="2204" actId="26606"/>
          <ac:spMkLst>
            <pc:docMk/>
            <pc:sldMk cId="202827412" sldId="801"/>
            <ac:spMk id="33" creationId="{D80CFA21-AB7C-4BEB-9BFF-05764FBBF3C6}"/>
          </ac:spMkLst>
        </pc:spChg>
        <pc:spChg chg="add del">
          <ac:chgData name="Femi Onafalujo" userId="3002c67a8c6d4499" providerId="LiveId" clId="{6A856C5B-E182-48F5-9C4E-176894EBF810}" dt="2021-09-26T21:26:43.200" v="2204" actId="26606"/>
          <ac:spMkLst>
            <pc:docMk/>
            <pc:sldMk cId="202827412" sldId="801"/>
            <ac:spMk id="35" creationId="{12F7E335-851A-4CAE-B09F-E657819D4600}"/>
          </ac:spMkLst>
        </pc:spChg>
        <pc:spChg chg="add del">
          <ac:chgData name="Femi Onafalujo" userId="3002c67a8c6d4499" providerId="LiveId" clId="{6A856C5B-E182-48F5-9C4E-176894EBF810}" dt="2021-09-26T21:26:43.200" v="2204" actId="26606"/>
          <ac:spMkLst>
            <pc:docMk/>
            <pc:sldMk cId="202827412" sldId="801"/>
            <ac:spMk id="37" creationId="{10B541F0-7F6E-402E-84D8-CF96EACA5FBC}"/>
          </ac:spMkLst>
        </pc:spChg>
        <pc:graphicFrameChg chg="add mod ord modGraphic">
          <ac:chgData name="Femi Onafalujo" userId="3002c67a8c6d4499" providerId="LiveId" clId="{6A856C5B-E182-48F5-9C4E-176894EBF810}" dt="2021-10-13T16:43:09.768" v="4529" actId="108"/>
          <ac:graphicFrameMkLst>
            <pc:docMk/>
            <pc:sldMk cId="202827412" sldId="801"/>
            <ac:graphicFrameMk id="5" creationId="{B36A29D8-2E37-4C75-8A19-FB30695D97BD}"/>
          </ac:graphicFrameMkLst>
        </pc:graphicFrameChg>
      </pc:sldChg>
      <pc:sldChg chg="addSp delSp modSp new mod setBg setClrOvrMap">
        <pc:chgData name="Femi Onafalujo" userId="3002c67a8c6d4499" providerId="LiveId" clId="{6A856C5B-E182-48F5-9C4E-176894EBF810}" dt="2021-09-26T21:28:17.924" v="2229" actId="26606"/>
        <pc:sldMkLst>
          <pc:docMk/>
          <pc:sldMk cId="1068314126" sldId="802"/>
        </pc:sldMkLst>
        <pc:spChg chg="mod">
          <ac:chgData name="Femi Onafalujo" userId="3002c67a8c6d4499" providerId="LiveId" clId="{6A856C5B-E182-48F5-9C4E-176894EBF810}" dt="2021-09-26T21:28:17.924" v="2229" actId="26606"/>
          <ac:spMkLst>
            <pc:docMk/>
            <pc:sldMk cId="1068314126" sldId="802"/>
            <ac:spMk id="2" creationId="{40158D2C-9E82-4477-A9CF-68C7B2CEF767}"/>
          </ac:spMkLst>
        </pc:spChg>
        <pc:spChg chg="del">
          <ac:chgData name="Femi Onafalujo" userId="3002c67a8c6d4499" providerId="LiveId" clId="{6A856C5B-E182-48F5-9C4E-176894EBF810}" dt="2021-09-26T21:12:36.436" v="1402"/>
          <ac:spMkLst>
            <pc:docMk/>
            <pc:sldMk cId="1068314126" sldId="802"/>
            <ac:spMk id="3" creationId="{6177B577-181A-4799-AB25-16691A44C5D7}"/>
          </ac:spMkLst>
        </pc:spChg>
        <pc:spChg chg="mod">
          <ac:chgData name="Femi Onafalujo" userId="3002c67a8c6d4499" providerId="LiveId" clId="{6A856C5B-E182-48F5-9C4E-176894EBF810}" dt="2021-09-26T21:12:38.429" v="1403" actId="26606"/>
          <ac:spMkLst>
            <pc:docMk/>
            <pc:sldMk cId="1068314126" sldId="802"/>
            <ac:spMk id="4" creationId="{2E2CFA90-F5EB-4F8F-8DCB-9331C61AE24F}"/>
          </ac:spMkLst>
        </pc:spChg>
        <pc:spChg chg="add">
          <ac:chgData name="Femi Onafalujo" userId="3002c67a8c6d4499" providerId="LiveId" clId="{6A856C5B-E182-48F5-9C4E-176894EBF810}" dt="2021-09-26T21:28:17.924" v="2229" actId="26606"/>
          <ac:spMkLst>
            <pc:docMk/>
            <pc:sldMk cId="1068314126" sldId="802"/>
            <ac:spMk id="7" creationId="{F747F1B4-B831-4277-8AB0-32767F7EB7BF}"/>
          </ac:spMkLst>
        </pc:spChg>
        <pc:spChg chg="add">
          <ac:chgData name="Femi Onafalujo" userId="3002c67a8c6d4499" providerId="LiveId" clId="{6A856C5B-E182-48F5-9C4E-176894EBF810}" dt="2021-09-26T21:28:17.924" v="2229" actId="26606"/>
          <ac:spMkLst>
            <pc:docMk/>
            <pc:sldMk cId="1068314126" sldId="802"/>
            <ac:spMk id="8" creationId="{D80CFA21-AB7C-4BEB-9BFF-05764FBBF3C6}"/>
          </ac:spMkLst>
        </pc:spChg>
        <pc:spChg chg="add">
          <ac:chgData name="Femi Onafalujo" userId="3002c67a8c6d4499" providerId="LiveId" clId="{6A856C5B-E182-48F5-9C4E-176894EBF810}" dt="2021-09-26T21:28:17.924" v="2229" actId="26606"/>
          <ac:spMkLst>
            <pc:docMk/>
            <pc:sldMk cId="1068314126" sldId="802"/>
            <ac:spMk id="9" creationId="{12F7E335-851A-4CAE-B09F-E657819D4600}"/>
          </ac:spMkLst>
        </pc:spChg>
        <pc:spChg chg="add del">
          <ac:chgData name="Femi Onafalujo" userId="3002c67a8c6d4499" providerId="LiveId" clId="{6A856C5B-E182-48F5-9C4E-176894EBF810}" dt="2021-09-26T21:26:46.693" v="2208" actId="26606"/>
          <ac:spMkLst>
            <pc:docMk/>
            <pc:sldMk cId="1068314126" sldId="802"/>
            <ac:spMk id="10" creationId="{F747F1B4-B831-4277-8AB0-32767F7EB7BF}"/>
          </ac:spMkLst>
        </pc:spChg>
        <pc:spChg chg="add">
          <ac:chgData name="Femi Onafalujo" userId="3002c67a8c6d4499" providerId="LiveId" clId="{6A856C5B-E182-48F5-9C4E-176894EBF810}" dt="2021-09-26T21:28:17.924" v="2229" actId="26606"/>
          <ac:spMkLst>
            <pc:docMk/>
            <pc:sldMk cId="1068314126" sldId="802"/>
            <ac:spMk id="11" creationId="{10B541F0-7F6E-402E-84D8-CF96EACA5FBC}"/>
          </ac:spMkLst>
        </pc:spChg>
        <pc:spChg chg="add del">
          <ac:chgData name="Femi Onafalujo" userId="3002c67a8c6d4499" providerId="LiveId" clId="{6A856C5B-E182-48F5-9C4E-176894EBF810}" dt="2021-09-26T21:26:46.693" v="2208" actId="26606"/>
          <ac:spMkLst>
            <pc:docMk/>
            <pc:sldMk cId="1068314126" sldId="802"/>
            <ac:spMk id="12" creationId="{D80CFA21-AB7C-4BEB-9BFF-05764FBBF3C6}"/>
          </ac:spMkLst>
        </pc:spChg>
        <pc:spChg chg="add del">
          <ac:chgData name="Femi Onafalujo" userId="3002c67a8c6d4499" providerId="LiveId" clId="{6A856C5B-E182-48F5-9C4E-176894EBF810}" dt="2021-09-26T21:26:46.693" v="2208" actId="26606"/>
          <ac:spMkLst>
            <pc:docMk/>
            <pc:sldMk cId="1068314126" sldId="802"/>
            <ac:spMk id="14" creationId="{12F7E335-851A-4CAE-B09F-E657819D4600}"/>
          </ac:spMkLst>
        </pc:spChg>
        <pc:spChg chg="add del">
          <ac:chgData name="Femi Onafalujo" userId="3002c67a8c6d4499" providerId="LiveId" clId="{6A856C5B-E182-48F5-9C4E-176894EBF810}" dt="2021-09-26T21:26:46.693" v="2208" actId="26606"/>
          <ac:spMkLst>
            <pc:docMk/>
            <pc:sldMk cId="1068314126" sldId="802"/>
            <ac:spMk id="16" creationId="{10B541F0-7F6E-402E-84D8-CF96EACA5FBC}"/>
          </ac:spMkLst>
        </pc:spChg>
        <pc:graphicFrameChg chg="add mod ord modGraphic">
          <ac:chgData name="Femi Onafalujo" userId="3002c67a8c6d4499" providerId="LiveId" clId="{6A856C5B-E182-48F5-9C4E-176894EBF810}" dt="2021-09-26T21:28:17.924" v="2229" actId="26606"/>
          <ac:graphicFrameMkLst>
            <pc:docMk/>
            <pc:sldMk cId="1068314126" sldId="802"/>
            <ac:graphicFrameMk id="5" creationId="{73BDF045-CFB9-4DA7-98DD-6D620BA47B7B}"/>
          </ac:graphicFrameMkLst>
        </pc:graphicFrameChg>
      </pc:sldChg>
      <pc:sldChg chg="addSp delSp modSp new mod ord setBg">
        <pc:chgData name="Femi Onafalujo" userId="3002c67a8c6d4499" providerId="LiveId" clId="{6A856C5B-E182-48F5-9C4E-176894EBF810}" dt="2021-10-13T15:44:17.111" v="4333"/>
        <pc:sldMkLst>
          <pc:docMk/>
          <pc:sldMk cId="18682198" sldId="803"/>
        </pc:sldMkLst>
        <pc:spChg chg="del">
          <ac:chgData name="Femi Onafalujo" userId="3002c67a8c6d4499" providerId="LiveId" clId="{6A856C5B-E182-48F5-9C4E-176894EBF810}" dt="2021-09-26T21:13:17.557" v="1407" actId="26606"/>
          <ac:spMkLst>
            <pc:docMk/>
            <pc:sldMk cId="18682198" sldId="803"/>
            <ac:spMk id="2" creationId="{76C482A8-7AD9-495E-BE7B-324DE0B9EDBD}"/>
          </ac:spMkLst>
        </pc:spChg>
        <pc:spChg chg="del">
          <ac:chgData name="Femi Onafalujo" userId="3002c67a8c6d4499" providerId="LiveId" clId="{6A856C5B-E182-48F5-9C4E-176894EBF810}" dt="2021-09-26T21:13:14.593" v="1406"/>
          <ac:spMkLst>
            <pc:docMk/>
            <pc:sldMk cId="18682198" sldId="803"/>
            <ac:spMk id="3" creationId="{4BB8D404-42AB-436C-AB6A-CB7B67F07AA5}"/>
          </ac:spMkLst>
        </pc:spChg>
        <pc:spChg chg="mod ord">
          <ac:chgData name="Femi Onafalujo" userId="3002c67a8c6d4499" providerId="LiveId" clId="{6A856C5B-E182-48F5-9C4E-176894EBF810}" dt="2021-09-26T21:13:17.557" v="1407" actId="26606"/>
          <ac:spMkLst>
            <pc:docMk/>
            <pc:sldMk cId="18682198" sldId="803"/>
            <ac:spMk id="4" creationId="{0B8B2DAC-C6CA-40A9-9C40-6E9F85B15371}"/>
          </ac:spMkLst>
        </pc:spChg>
        <pc:spChg chg="add">
          <ac:chgData name="Femi Onafalujo" userId="3002c67a8c6d4499" providerId="LiveId" clId="{6A856C5B-E182-48F5-9C4E-176894EBF810}" dt="2021-09-26T21:13:17.557" v="1407" actId="26606"/>
          <ac:spMkLst>
            <pc:docMk/>
            <pc:sldMk cId="18682198" sldId="803"/>
            <ac:spMk id="14" creationId="{AEBE9F1A-B38D-446E-83AE-14B17CE77FF2}"/>
          </ac:spMkLst>
        </pc:spChg>
        <pc:spChg chg="add">
          <ac:chgData name="Femi Onafalujo" userId="3002c67a8c6d4499" providerId="LiveId" clId="{6A856C5B-E182-48F5-9C4E-176894EBF810}" dt="2021-09-26T21:13:17.557" v="1407" actId="26606"/>
          <ac:spMkLst>
            <pc:docMk/>
            <pc:sldMk cId="18682198" sldId="803"/>
            <ac:spMk id="20" creationId="{5E3EB826-A471-488F-9E8A-D65528A3C0CA}"/>
          </ac:spMkLst>
        </pc:spChg>
        <pc:spChg chg="add">
          <ac:chgData name="Femi Onafalujo" userId="3002c67a8c6d4499" providerId="LiveId" clId="{6A856C5B-E182-48F5-9C4E-176894EBF810}" dt="2021-09-26T21:13:17.557" v="1407" actId="26606"/>
          <ac:spMkLst>
            <pc:docMk/>
            <pc:sldMk cId="18682198" sldId="803"/>
            <ac:spMk id="22" creationId="{DFB3CEA1-88D9-42FB-88ED-1E9807FE6596}"/>
          </ac:spMkLst>
        </pc:spChg>
        <pc:spChg chg="add">
          <ac:chgData name="Femi Onafalujo" userId="3002c67a8c6d4499" providerId="LiveId" clId="{6A856C5B-E182-48F5-9C4E-176894EBF810}" dt="2021-09-26T21:13:17.557" v="1407" actId="26606"/>
          <ac:spMkLst>
            <pc:docMk/>
            <pc:sldMk cId="18682198" sldId="803"/>
            <ac:spMk id="24" creationId="{9A6C928E-4252-4F33-8C34-E50A12A3170B}"/>
          </ac:spMkLst>
        </pc:spChg>
        <pc:picChg chg="add mod">
          <ac:chgData name="Femi Onafalujo" userId="3002c67a8c6d4499" providerId="LiveId" clId="{6A856C5B-E182-48F5-9C4E-176894EBF810}" dt="2021-09-26T21:13:17.557" v="1407" actId="26606"/>
          <ac:picMkLst>
            <pc:docMk/>
            <pc:sldMk cId="18682198" sldId="803"/>
            <ac:picMk id="5" creationId="{50659E5A-15E6-4E6D-BE66-19C7096423F2}"/>
          </ac:picMkLst>
        </pc:picChg>
        <pc:picChg chg="add">
          <ac:chgData name="Femi Onafalujo" userId="3002c67a8c6d4499" providerId="LiveId" clId="{6A856C5B-E182-48F5-9C4E-176894EBF810}" dt="2021-09-26T21:13:17.557" v="1407" actId="26606"/>
          <ac:picMkLst>
            <pc:docMk/>
            <pc:sldMk cId="18682198" sldId="803"/>
            <ac:picMk id="10" creationId="{C9ECDD5C-152A-4CC7-8333-0F367B3A62EA}"/>
          </ac:picMkLst>
        </pc:picChg>
        <pc:picChg chg="add">
          <ac:chgData name="Femi Onafalujo" userId="3002c67a8c6d4499" providerId="LiveId" clId="{6A856C5B-E182-48F5-9C4E-176894EBF810}" dt="2021-09-26T21:13:17.557" v="1407" actId="26606"/>
          <ac:picMkLst>
            <pc:docMk/>
            <pc:sldMk cId="18682198" sldId="803"/>
            <ac:picMk id="12" creationId="{7F5C92A3-369B-43F3-BDCE-E560B1B0EC89}"/>
          </ac:picMkLst>
        </pc:picChg>
        <pc:picChg chg="add">
          <ac:chgData name="Femi Onafalujo" userId="3002c67a8c6d4499" providerId="LiveId" clId="{6A856C5B-E182-48F5-9C4E-176894EBF810}" dt="2021-09-26T21:13:17.557" v="1407" actId="26606"/>
          <ac:picMkLst>
            <pc:docMk/>
            <pc:sldMk cId="18682198" sldId="803"/>
            <ac:picMk id="16" creationId="{915B5014-A7EC-4BA6-9C83-8840CF81DB28}"/>
          </ac:picMkLst>
        </pc:picChg>
        <pc:picChg chg="add">
          <ac:chgData name="Femi Onafalujo" userId="3002c67a8c6d4499" providerId="LiveId" clId="{6A856C5B-E182-48F5-9C4E-176894EBF810}" dt="2021-09-26T21:13:17.557" v="1407" actId="26606"/>
          <ac:picMkLst>
            <pc:docMk/>
            <pc:sldMk cId="18682198" sldId="803"/>
            <ac:picMk id="18" creationId="{022C43AB-86D7-420D-8AD7-DC0A15FDD0AF}"/>
          </ac:picMkLst>
        </pc:picChg>
      </pc:sldChg>
      <pc:sldChg chg="addSp delSp modSp new mod">
        <pc:chgData name="Femi Onafalujo" userId="3002c67a8c6d4499" providerId="LiveId" clId="{6A856C5B-E182-48F5-9C4E-176894EBF810}" dt="2021-09-26T21:14:38.897" v="1447" actId="12084"/>
        <pc:sldMkLst>
          <pc:docMk/>
          <pc:sldMk cId="285180033" sldId="804"/>
        </pc:sldMkLst>
        <pc:spChg chg="mod">
          <ac:chgData name="Femi Onafalujo" userId="3002c67a8c6d4499" providerId="LiveId" clId="{6A856C5B-E182-48F5-9C4E-176894EBF810}" dt="2021-09-26T21:14:24.465" v="1446" actId="20577"/>
          <ac:spMkLst>
            <pc:docMk/>
            <pc:sldMk cId="285180033" sldId="804"/>
            <ac:spMk id="2" creationId="{59AAAD37-6418-4B34-910B-54C602F4DD7D}"/>
          </ac:spMkLst>
        </pc:spChg>
        <pc:spChg chg="del mod">
          <ac:chgData name="Femi Onafalujo" userId="3002c67a8c6d4499" providerId="LiveId" clId="{6A856C5B-E182-48F5-9C4E-176894EBF810}" dt="2021-09-26T21:14:38.897" v="1447" actId="12084"/>
          <ac:spMkLst>
            <pc:docMk/>
            <pc:sldMk cId="285180033" sldId="804"/>
            <ac:spMk id="3" creationId="{5C2EE22F-E024-4942-BFD8-F3018B56857A}"/>
          </ac:spMkLst>
        </pc:spChg>
        <pc:graphicFrameChg chg="add mod">
          <ac:chgData name="Femi Onafalujo" userId="3002c67a8c6d4499" providerId="LiveId" clId="{6A856C5B-E182-48F5-9C4E-176894EBF810}" dt="2021-09-26T21:14:38.897" v="1447" actId="12084"/>
          <ac:graphicFrameMkLst>
            <pc:docMk/>
            <pc:sldMk cId="285180033" sldId="804"/>
            <ac:graphicFrameMk id="5" creationId="{508BD9F4-BE6E-4931-A8DA-9EC60DCA7584}"/>
          </ac:graphicFrameMkLst>
        </pc:graphicFrameChg>
      </pc:sldChg>
      <pc:sldChg chg="addSp delSp modSp new mod setBg setClrOvrMap">
        <pc:chgData name="Femi Onafalujo" userId="3002c67a8c6d4499" providerId="LiveId" clId="{6A856C5B-E182-48F5-9C4E-176894EBF810}" dt="2021-09-26T21:28:23.749" v="2230" actId="26606"/>
        <pc:sldMkLst>
          <pc:docMk/>
          <pc:sldMk cId="955061767" sldId="805"/>
        </pc:sldMkLst>
        <pc:spChg chg="mod">
          <ac:chgData name="Femi Onafalujo" userId="3002c67a8c6d4499" providerId="LiveId" clId="{6A856C5B-E182-48F5-9C4E-176894EBF810}" dt="2021-09-26T21:16:08.078" v="1479" actId="26606"/>
          <ac:spMkLst>
            <pc:docMk/>
            <pc:sldMk cId="955061767" sldId="805"/>
            <ac:spMk id="2" creationId="{C050A188-BD56-4F4A-AF82-6BECB9164E8C}"/>
          </ac:spMkLst>
        </pc:spChg>
        <pc:spChg chg="del">
          <ac:chgData name="Femi Onafalujo" userId="3002c67a8c6d4499" providerId="LiveId" clId="{6A856C5B-E182-48F5-9C4E-176894EBF810}" dt="2021-09-26T21:16:01.762" v="1478"/>
          <ac:spMkLst>
            <pc:docMk/>
            <pc:sldMk cId="955061767" sldId="805"/>
            <ac:spMk id="3" creationId="{ED013574-5A96-40B6-B51F-AE1B0BCD3800}"/>
          </ac:spMkLst>
        </pc:spChg>
        <pc:spChg chg="mod">
          <ac:chgData name="Femi Onafalujo" userId="3002c67a8c6d4499" providerId="LiveId" clId="{6A856C5B-E182-48F5-9C4E-176894EBF810}" dt="2021-09-26T21:16:08.078" v="1479" actId="26606"/>
          <ac:spMkLst>
            <pc:docMk/>
            <pc:sldMk cId="955061767" sldId="805"/>
            <ac:spMk id="4" creationId="{47D9BB04-B1C8-407D-847C-C66CBDAF82E2}"/>
          </ac:spMkLst>
        </pc:spChg>
        <pc:spChg chg="add del">
          <ac:chgData name="Femi Onafalujo" userId="3002c67a8c6d4499" providerId="LiveId" clId="{6A856C5B-E182-48F5-9C4E-176894EBF810}" dt="2021-09-26T21:28:23.749" v="2230" actId="26606"/>
          <ac:spMkLst>
            <pc:docMk/>
            <pc:sldMk cId="955061767" sldId="805"/>
            <ac:spMk id="10" creationId="{F747F1B4-B831-4277-8AB0-32767F7EB7BF}"/>
          </ac:spMkLst>
        </pc:spChg>
        <pc:spChg chg="add del">
          <ac:chgData name="Femi Onafalujo" userId="3002c67a8c6d4499" providerId="LiveId" clId="{6A856C5B-E182-48F5-9C4E-176894EBF810}" dt="2021-09-26T21:28:23.749" v="2230" actId="26606"/>
          <ac:spMkLst>
            <pc:docMk/>
            <pc:sldMk cId="955061767" sldId="805"/>
            <ac:spMk id="12" creationId="{D80CFA21-AB7C-4BEB-9BFF-05764FBBF3C6}"/>
          </ac:spMkLst>
        </pc:spChg>
        <pc:spChg chg="add del">
          <ac:chgData name="Femi Onafalujo" userId="3002c67a8c6d4499" providerId="LiveId" clId="{6A856C5B-E182-48F5-9C4E-176894EBF810}" dt="2021-09-26T21:28:23.749" v="2230" actId="26606"/>
          <ac:spMkLst>
            <pc:docMk/>
            <pc:sldMk cId="955061767" sldId="805"/>
            <ac:spMk id="14" creationId="{12F7E335-851A-4CAE-B09F-E657819D4600}"/>
          </ac:spMkLst>
        </pc:spChg>
        <pc:spChg chg="add del">
          <ac:chgData name="Femi Onafalujo" userId="3002c67a8c6d4499" providerId="LiveId" clId="{6A856C5B-E182-48F5-9C4E-176894EBF810}" dt="2021-09-26T21:28:23.749" v="2230" actId="26606"/>
          <ac:spMkLst>
            <pc:docMk/>
            <pc:sldMk cId="955061767" sldId="805"/>
            <ac:spMk id="16" creationId="{10B541F0-7F6E-402E-84D8-CF96EACA5FBC}"/>
          </ac:spMkLst>
        </pc:spChg>
        <pc:spChg chg="add">
          <ac:chgData name="Femi Onafalujo" userId="3002c67a8c6d4499" providerId="LiveId" clId="{6A856C5B-E182-48F5-9C4E-176894EBF810}" dt="2021-09-26T21:28:23.749" v="2230" actId="26606"/>
          <ac:spMkLst>
            <pc:docMk/>
            <pc:sldMk cId="955061767" sldId="805"/>
            <ac:spMk id="21" creationId="{F747F1B4-B831-4277-8AB0-32767F7EB7BF}"/>
          </ac:spMkLst>
        </pc:spChg>
        <pc:spChg chg="add">
          <ac:chgData name="Femi Onafalujo" userId="3002c67a8c6d4499" providerId="LiveId" clId="{6A856C5B-E182-48F5-9C4E-176894EBF810}" dt="2021-09-26T21:28:23.749" v="2230" actId="26606"/>
          <ac:spMkLst>
            <pc:docMk/>
            <pc:sldMk cId="955061767" sldId="805"/>
            <ac:spMk id="23" creationId="{D80CFA21-AB7C-4BEB-9BFF-05764FBBF3C6}"/>
          </ac:spMkLst>
        </pc:spChg>
        <pc:spChg chg="add">
          <ac:chgData name="Femi Onafalujo" userId="3002c67a8c6d4499" providerId="LiveId" clId="{6A856C5B-E182-48F5-9C4E-176894EBF810}" dt="2021-09-26T21:28:23.749" v="2230" actId="26606"/>
          <ac:spMkLst>
            <pc:docMk/>
            <pc:sldMk cId="955061767" sldId="805"/>
            <ac:spMk id="25" creationId="{12F7E335-851A-4CAE-B09F-E657819D4600}"/>
          </ac:spMkLst>
        </pc:spChg>
        <pc:spChg chg="add">
          <ac:chgData name="Femi Onafalujo" userId="3002c67a8c6d4499" providerId="LiveId" clId="{6A856C5B-E182-48F5-9C4E-176894EBF810}" dt="2021-09-26T21:28:23.749" v="2230" actId="26606"/>
          <ac:spMkLst>
            <pc:docMk/>
            <pc:sldMk cId="955061767" sldId="805"/>
            <ac:spMk id="27" creationId="{10B541F0-7F6E-402E-84D8-CF96EACA5FBC}"/>
          </ac:spMkLst>
        </pc:spChg>
        <pc:graphicFrameChg chg="add mod ord modGraphic">
          <ac:chgData name="Femi Onafalujo" userId="3002c67a8c6d4499" providerId="LiveId" clId="{6A856C5B-E182-48F5-9C4E-176894EBF810}" dt="2021-09-26T21:28:23.749" v="2230" actId="26606"/>
          <ac:graphicFrameMkLst>
            <pc:docMk/>
            <pc:sldMk cId="955061767" sldId="805"/>
            <ac:graphicFrameMk id="5" creationId="{3F5A04D9-AA61-405A-8DF3-50D1C4628BDA}"/>
          </ac:graphicFrameMkLst>
        </pc:graphicFrameChg>
      </pc:sldChg>
      <pc:sldChg chg="addSp delSp modSp new mod setBg">
        <pc:chgData name="Femi Onafalujo" userId="3002c67a8c6d4499" providerId="LiveId" clId="{6A856C5B-E182-48F5-9C4E-176894EBF810}" dt="2021-09-26T21:28:33.020" v="2231" actId="26606"/>
        <pc:sldMkLst>
          <pc:docMk/>
          <pc:sldMk cId="3757780271" sldId="806"/>
        </pc:sldMkLst>
        <pc:spChg chg="mod">
          <ac:chgData name="Femi Onafalujo" userId="3002c67a8c6d4499" providerId="LiveId" clId="{6A856C5B-E182-48F5-9C4E-176894EBF810}" dt="2021-09-26T21:28:33.020" v="2231" actId="26606"/>
          <ac:spMkLst>
            <pc:docMk/>
            <pc:sldMk cId="3757780271" sldId="806"/>
            <ac:spMk id="2" creationId="{2830C375-336F-4C1A-9DAA-18553CCF7D98}"/>
          </ac:spMkLst>
        </pc:spChg>
        <pc:spChg chg="del mod">
          <ac:chgData name="Femi Onafalujo" userId="3002c67a8c6d4499" providerId="LiveId" clId="{6A856C5B-E182-48F5-9C4E-176894EBF810}" dt="2021-09-26T21:24:48.306" v="2194" actId="12084"/>
          <ac:spMkLst>
            <pc:docMk/>
            <pc:sldMk cId="3757780271" sldId="806"/>
            <ac:spMk id="3" creationId="{D708C8FE-6354-4F25-B43F-42951AA6247C}"/>
          </ac:spMkLst>
        </pc:spChg>
        <pc:spChg chg="mod">
          <ac:chgData name="Femi Onafalujo" userId="3002c67a8c6d4499" providerId="LiveId" clId="{6A856C5B-E182-48F5-9C4E-176894EBF810}" dt="2021-09-26T21:28:33.020" v="2231" actId="26606"/>
          <ac:spMkLst>
            <pc:docMk/>
            <pc:sldMk cId="3757780271" sldId="806"/>
            <ac:spMk id="4" creationId="{E64F0FF5-B1B0-4C60-8922-CE834BA64E44}"/>
          </ac:spMkLst>
        </pc:spChg>
        <pc:graphicFrameChg chg="add del modGraphic">
          <ac:chgData name="Femi Onafalujo" userId="3002c67a8c6d4499" providerId="LiveId" clId="{6A856C5B-E182-48F5-9C4E-176894EBF810}" dt="2021-09-26T21:24:12.991" v="2193" actId="1032"/>
          <ac:graphicFrameMkLst>
            <pc:docMk/>
            <pc:sldMk cId="3757780271" sldId="806"/>
            <ac:graphicFrameMk id="5" creationId="{07CF1437-BE8C-4A59-9FF2-B460B294C130}"/>
          </ac:graphicFrameMkLst>
        </pc:graphicFrameChg>
        <pc:graphicFrameChg chg="add mod ord modGraphic">
          <ac:chgData name="Femi Onafalujo" userId="3002c67a8c6d4499" providerId="LiveId" clId="{6A856C5B-E182-48F5-9C4E-176894EBF810}" dt="2021-09-26T21:28:33.020" v="2231" actId="26606"/>
          <ac:graphicFrameMkLst>
            <pc:docMk/>
            <pc:sldMk cId="3757780271" sldId="806"/>
            <ac:graphicFrameMk id="6" creationId="{59F9C1B9-F12C-455A-8634-7A5A332D408D}"/>
          </ac:graphicFrameMkLst>
        </pc:graphicFrameChg>
      </pc:sldChg>
      <pc:sldChg chg="addSp delSp modSp new mod setBg">
        <pc:chgData name="Femi Onafalujo" userId="3002c67a8c6d4499" providerId="LiveId" clId="{6A856C5B-E182-48F5-9C4E-176894EBF810}" dt="2021-09-26T21:28:52.394" v="2236" actId="26606"/>
        <pc:sldMkLst>
          <pc:docMk/>
          <pc:sldMk cId="3584302221" sldId="807"/>
        </pc:sldMkLst>
        <pc:spChg chg="mod">
          <ac:chgData name="Femi Onafalujo" userId="3002c67a8c6d4499" providerId="LiveId" clId="{6A856C5B-E182-48F5-9C4E-176894EBF810}" dt="2021-09-26T21:28:52.394" v="2236" actId="26606"/>
          <ac:spMkLst>
            <pc:docMk/>
            <pc:sldMk cId="3584302221" sldId="807"/>
            <ac:spMk id="2" creationId="{7649010A-192C-4A79-A97C-7543A0C038E2}"/>
          </ac:spMkLst>
        </pc:spChg>
        <pc:spChg chg="del mod">
          <ac:chgData name="Femi Onafalujo" userId="3002c67a8c6d4499" providerId="LiveId" clId="{6A856C5B-E182-48F5-9C4E-176894EBF810}" dt="2021-09-26T21:20:39.559" v="1862" actId="12084"/>
          <ac:spMkLst>
            <pc:docMk/>
            <pc:sldMk cId="3584302221" sldId="807"/>
            <ac:spMk id="3" creationId="{36CAA79F-9EE8-42A7-9F0D-18B42C41CF40}"/>
          </ac:spMkLst>
        </pc:spChg>
        <pc:spChg chg="mod">
          <ac:chgData name="Femi Onafalujo" userId="3002c67a8c6d4499" providerId="LiveId" clId="{6A856C5B-E182-48F5-9C4E-176894EBF810}" dt="2021-09-26T21:28:52.394" v="2236" actId="26606"/>
          <ac:spMkLst>
            <pc:docMk/>
            <pc:sldMk cId="3584302221" sldId="807"/>
            <ac:spMk id="4" creationId="{2D05E619-9DD6-4C81-90EA-830983ADAE32}"/>
          </ac:spMkLst>
        </pc:spChg>
        <pc:graphicFrameChg chg="add mod ord modGraphic">
          <ac:chgData name="Femi Onafalujo" userId="3002c67a8c6d4499" providerId="LiveId" clId="{6A856C5B-E182-48F5-9C4E-176894EBF810}" dt="2021-09-26T21:28:52.394" v="2236" actId="26606"/>
          <ac:graphicFrameMkLst>
            <pc:docMk/>
            <pc:sldMk cId="3584302221" sldId="807"/>
            <ac:graphicFrameMk id="5" creationId="{D5D71BB6-40B2-44EA-9ECD-B7841831367C}"/>
          </ac:graphicFrameMkLst>
        </pc:graphicFrameChg>
      </pc:sldChg>
      <pc:sldChg chg="addSp delSp modSp add del mod ord">
        <pc:chgData name="Femi Onafalujo" userId="3002c67a8c6d4499" providerId="LiveId" clId="{6A856C5B-E182-48F5-9C4E-176894EBF810}" dt="2021-09-26T21:45:59.481" v="2716" actId="47"/>
        <pc:sldMkLst>
          <pc:docMk/>
          <pc:sldMk cId="1030350658" sldId="808"/>
        </pc:sldMkLst>
        <pc:spChg chg="mod">
          <ac:chgData name="Femi Onafalujo" userId="3002c67a8c6d4499" providerId="LiveId" clId="{6A856C5B-E182-48F5-9C4E-176894EBF810}" dt="2021-09-26T21:45:07.917" v="2713" actId="27636"/>
          <ac:spMkLst>
            <pc:docMk/>
            <pc:sldMk cId="1030350658" sldId="808"/>
            <ac:spMk id="33" creationId="{997E45C2-B32E-4313-95CB-72F52E6D7DDF}"/>
          </ac:spMkLst>
        </pc:spChg>
        <pc:picChg chg="del">
          <ac:chgData name="Femi Onafalujo" userId="3002c67a8c6d4499" providerId="LiveId" clId="{6A856C5B-E182-48F5-9C4E-176894EBF810}" dt="2021-09-26T21:43:36.969" v="2688" actId="478"/>
          <ac:picMkLst>
            <pc:docMk/>
            <pc:sldMk cId="1030350658" sldId="808"/>
            <ac:picMk id="6" creationId="{9F771406-1740-4B6D-B76D-7645B0D40496}"/>
          </ac:picMkLst>
        </pc:picChg>
        <pc:picChg chg="add mod">
          <ac:chgData name="Femi Onafalujo" userId="3002c67a8c6d4499" providerId="LiveId" clId="{6A856C5B-E182-48F5-9C4E-176894EBF810}" dt="2021-09-26T21:44:48.519" v="2695" actId="14100"/>
          <ac:picMkLst>
            <pc:docMk/>
            <pc:sldMk cId="1030350658" sldId="808"/>
            <ac:picMk id="10" creationId="{985DC522-BE96-4580-AEA8-548936B83225}"/>
          </ac:picMkLst>
        </pc:picChg>
      </pc:sldChg>
      <pc:sldChg chg="modSp add mod">
        <pc:chgData name="Femi Onafalujo" userId="3002c67a8c6d4499" providerId="LiveId" clId="{6A856C5B-E182-48F5-9C4E-176894EBF810}" dt="2021-09-26T21:46:36.078" v="2719" actId="14100"/>
        <pc:sldMkLst>
          <pc:docMk/>
          <pc:sldMk cId="8296" sldId="809"/>
        </pc:sldMkLst>
        <pc:picChg chg="mod">
          <ac:chgData name="Femi Onafalujo" userId="3002c67a8c6d4499" providerId="LiveId" clId="{6A856C5B-E182-48F5-9C4E-176894EBF810}" dt="2021-09-26T21:46:36.078" v="2719" actId="14100"/>
          <ac:picMkLst>
            <pc:docMk/>
            <pc:sldMk cId="8296" sldId="809"/>
            <ac:picMk id="10" creationId="{985DC522-BE96-4580-AEA8-548936B83225}"/>
          </ac:picMkLst>
        </pc:picChg>
      </pc:sldChg>
      <pc:sldChg chg="addSp delSp modSp add mod">
        <pc:chgData name="Femi Onafalujo" userId="3002c67a8c6d4499" providerId="LiveId" clId="{6A856C5B-E182-48F5-9C4E-176894EBF810}" dt="2021-09-26T21:58:10.565" v="2912" actId="14100"/>
        <pc:sldMkLst>
          <pc:docMk/>
          <pc:sldMk cId="3549046617" sldId="810"/>
        </pc:sldMkLst>
        <pc:spChg chg="add del mod">
          <ac:chgData name="Femi Onafalujo" userId="3002c67a8c6d4499" providerId="LiveId" clId="{6A856C5B-E182-48F5-9C4E-176894EBF810}" dt="2021-09-26T21:53:06.614" v="2878"/>
          <ac:spMkLst>
            <pc:docMk/>
            <pc:sldMk cId="3549046617" sldId="810"/>
            <ac:spMk id="3" creationId="{71AADC86-FAD9-4E54-95ED-0A54DAB38ADE}"/>
          </ac:spMkLst>
        </pc:spChg>
        <pc:spChg chg="mod">
          <ac:chgData name="Femi Onafalujo" userId="3002c67a8c6d4499" providerId="LiveId" clId="{6A856C5B-E182-48F5-9C4E-176894EBF810}" dt="2021-09-26T21:53:17.934" v="2885" actId="20577"/>
          <ac:spMkLst>
            <pc:docMk/>
            <pc:sldMk cId="3549046617" sldId="810"/>
            <ac:spMk id="16" creationId="{84EBE803-D363-4EEC-8337-7ED0EC8C6AC1}"/>
          </ac:spMkLst>
        </pc:spChg>
        <pc:picChg chg="del">
          <ac:chgData name="Femi Onafalujo" userId="3002c67a8c6d4499" providerId="LiveId" clId="{6A856C5B-E182-48F5-9C4E-176894EBF810}" dt="2021-09-26T21:53:03.824" v="2877" actId="478"/>
          <ac:picMkLst>
            <pc:docMk/>
            <pc:sldMk cId="3549046617" sldId="810"/>
            <ac:picMk id="6" creationId="{90C1243D-0881-4B90-B112-4ABEA98DA1CC}"/>
          </ac:picMkLst>
        </pc:picChg>
        <pc:picChg chg="add mod ord">
          <ac:chgData name="Femi Onafalujo" userId="3002c67a8c6d4499" providerId="LiveId" clId="{6A856C5B-E182-48F5-9C4E-176894EBF810}" dt="2021-09-26T21:58:10.565" v="2912" actId="14100"/>
          <ac:picMkLst>
            <pc:docMk/>
            <pc:sldMk cId="3549046617" sldId="810"/>
            <ac:picMk id="18" creationId="{5E49AD05-9140-4CA8-9530-20A93C220C79}"/>
          </ac:picMkLst>
        </pc:picChg>
      </pc:sldChg>
      <pc:sldChg chg="addSp delSp modSp new mod ord">
        <pc:chgData name="Femi Onafalujo" userId="3002c67a8c6d4499" providerId="LiveId" clId="{6A856C5B-E182-48F5-9C4E-176894EBF810}" dt="2021-10-13T15:57:30.671" v="4443" actId="12084"/>
        <pc:sldMkLst>
          <pc:docMk/>
          <pc:sldMk cId="4188744248" sldId="811"/>
        </pc:sldMkLst>
        <pc:spChg chg="mod">
          <ac:chgData name="Femi Onafalujo" userId="3002c67a8c6d4499" providerId="LiveId" clId="{6A856C5B-E182-48F5-9C4E-176894EBF810}" dt="2021-10-13T14:50:20.698" v="2994" actId="20577"/>
          <ac:spMkLst>
            <pc:docMk/>
            <pc:sldMk cId="4188744248" sldId="811"/>
            <ac:spMk id="2" creationId="{B3337DEB-8EED-42C0-A3B2-BC5B6C8CCD46}"/>
          </ac:spMkLst>
        </pc:spChg>
        <pc:spChg chg="del mod">
          <ac:chgData name="Femi Onafalujo" userId="3002c67a8c6d4499" providerId="LiveId" clId="{6A856C5B-E182-48F5-9C4E-176894EBF810}" dt="2021-10-13T15:57:30.671" v="4443" actId="12084"/>
          <ac:spMkLst>
            <pc:docMk/>
            <pc:sldMk cId="4188744248" sldId="811"/>
            <ac:spMk id="3" creationId="{D6C94D6F-AB33-4F33-A1DF-7C71A45AC417}"/>
          </ac:spMkLst>
        </pc:spChg>
        <pc:graphicFrameChg chg="add mod">
          <ac:chgData name="Femi Onafalujo" userId="3002c67a8c6d4499" providerId="LiveId" clId="{6A856C5B-E182-48F5-9C4E-176894EBF810}" dt="2021-10-13T15:57:30.671" v="4443" actId="12084"/>
          <ac:graphicFrameMkLst>
            <pc:docMk/>
            <pc:sldMk cId="4188744248" sldId="811"/>
            <ac:graphicFrameMk id="5" creationId="{57A5E1FA-C1B0-492E-AFC1-FC3C100555B1}"/>
          </ac:graphicFrameMkLst>
        </pc:graphicFrameChg>
      </pc:sldChg>
      <pc:sldChg chg="addSp delSp modSp new mod">
        <pc:chgData name="Femi Onafalujo" userId="3002c67a8c6d4499" providerId="LiveId" clId="{6A856C5B-E182-48F5-9C4E-176894EBF810}" dt="2021-10-13T15:55:51.591" v="4441" actId="13782"/>
        <pc:sldMkLst>
          <pc:docMk/>
          <pc:sldMk cId="703129455" sldId="812"/>
        </pc:sldMkLst>
        <pc:spChg chg="mod">
          <ac:chgData name="Femi Onafalujo" userId="3002c67a8c6d4499" providerId="LiveId" clId="{6A856C5B-E182-48F5-9C4E-176894EBF810}" dt="2021-10-13T14:52:54.935" v="3147" actId="20577"/>
          <ac:spMkLst>
            <pc:docMk/>
            <pc:sldMk cId="703129455" sldId="812"/>
            <ac:spMk id="2" creationId="{6A4F281E-693D-4B42-8C35-4354747B907D}"/>
          </ac:spMkLst>
        </pc:spChg>
        <pc:spChg chg="del mod">
          <ac:chgData name="Femi Onafalujo" userId="3002c67a8c6d4499" providerId="LiveId" clId="{6A856C5B-E182-48F5-9C4E-176894EBF810}" dt="2021-10-13T15:55:17.534" v="4438" actId="12084"/>
          <ac:spMkLst>
            <pc:docMk/>
            <pc:sldMk cId="703129455" sldId="812"/>
            <ac:spMk id="3" creationId="{32846083-2D8F-4D33-AE9E-E5E21C49ADC1}"/>
          </ac:spMkLst>
        </pc:spChg>
        <pc:graphicFrameChg chg="add mod">
          <ac:chgData name="Femi Onafalujo" userId="3002c67a8c6d4499" providerId="LiveId" clId="{6A856C5B-E182-48F5-9C4E-176894EBF810}" dt="2021-10-13T15:55:51.591" v="4441" actId="13782"/>
          <ac:graphicFrameMkLst>
            <pc:docMk/>
            <pc:sldMk cId="703129455" sldId="812"/>
            <ac:graphicFrameMk id="7" creationId="{7B9F2408-7572-4F34-9F4B-5300349ED490}"/>
          </ac:graphicFrameMkLst>
        </pc:graphicFrameChg>
        <pc:picChg chg="add del mod">
          <ac:chgData name="Femi Onafalujo" userId="3002c67a8c6d4499" providerId="LiveId" clId="{6A856C5B-E182-48F5-9C4E-176894EBF810}" dt="2021-10-13T14:55:08.112" v="3236" actId="22"/>
          <ac:picMkLst>
            <pc:docMk/>
            <pc:sldMk cId="703129455" sldId="812"/>
            <ac:picMk id="6" creationId="{5BE28A88-BDFA-4769-8F5F-7ACC854C9C4B}"/>
          </ac:picMkLst>
        </pc:picChg>
      </pc:sldChg>
      <pc:sldChg chg="addSp delSp modSp new mod">
        <pc:chgData name="Femi Onafalujo" userId="3002c67a8c6d4499" providerId="LiveId" clId="{6A856C5B-E182-48F5-9C4E-176894EBF810}" dt="2021-10-13T16:49:03.471" v="4630" actId="404"/>
        <pc:sldMkLst>
          <pc:docMk/>
          <pc:sldMk cId="4113833053" sldId="813"/>
        </pc:sldMkLst>
        <pc:spChg chg="mod">
          <ac:chgData name="Femi Onafalujo" userId="3002c67a8c6d4499" providerId="LiveId" clId="{6A856C5B-E182-48F5-9C4E-176894EBF810}" dt="2021-10-13T16:49:03.471" v="4630" actId="404"/>
          <ac:spMkLst>
            <pc:docMk/>
            <pc:sldMk cId="4113833053" sldId="813"/>
            <ac:spMk id="2" creationId="{ADD87C6E-568F-408E-A80E-5B6DEB452183}"/>
          </ac:spMkLst>
        </pc:spChg>
        <pc:spChg chg="mod">
          <ac:chgData name="Femi Onafalujo" userId="3002c67a8c6d4499" providerId="LiveId" clId="{6A856C5B-E182-48F5-9C4E-176894EBF810}" dt="2021-10-13T16:47:41.873" v="4550" actId="20577"/>
          <ac:spMkLst>
            <pc:docMk/>
            <pc:sldMk cId="4113833053" sldId="813"/>
            <ac:spMk id="3" creationId="{A1A1184F-2314-40C9-B84A-F5ACF92F5FF6}"/>
          </ac:spMkLst>
        </pc:spChg>
        <pc:graphicFrameChg chg="add del mod modGraphic">
          <ac:chgData name="Femi Onafalujo" userId="3002c67a8c6d4499" providerId="LiveId" clId="{6A856C5B-E182-48F5-9C4E-176894EBF810}" dt="2021-10-13T15:09:03.585" v="3579" actId="2165"/>
          <ac:graphicFrameMkLst>
            <pc:docMk/>
            <pc:sldMk cId="4113833053" sldId="813"/>
            <ac:graphicFrameMk id="5" creationId="{0F869D2A-04D2-43AF-A3EE-16AD587A8E04}"/>
          </ac:graphicFrameMkLst>
        </pc:graphicFrameChg>
        <pc:graphicFrameChg chg="add mod modGraphic">
          <ac:chgData name="Femi Onafalujo" userId="3002c67a8c6d4499" providerId="LiveId" clId="{6A856C5B-E182-48F5-9C4E-176894EBF810}" dt="2021-10-13T15:09:37.044" v="3584" actId="207"/>
          <ac:graphicFrameMkLst>
            <pc:docMk/>
            <pc:sldMk cId="4113833053" sldId="813"/>
            <ac:graphicFrameMk id="6" creationId="{D17CB42F-CAD1-4679-8D3C-E9F6AEF0F6AB}"/>
          </ac:graphicFrameMkLst>
        </pc:graphicFrameChg>
        <pc:graphicFrameChg chg="add mod modGraphic">
          <ac:chgData name="Femi Onafalujo" userId="3002c67a8c6d4499" providerId="LiveId" clId="{6A856C5B-E182-48F5-9C4E-176894EBF810}" dt="2021-10-13T15:09:39.609" v="3585" actId="207"/>
          <ac:graphicFrameMkLst>
            <pc:docMk/>
            <pc:sldMk cId="4113833053" sldId="813"/>
            <ac:graphicFrameMk id="7" creationId="{01FB8124-9A45-4547-902F-57654C30E2A2}"/>
          </ac:graphicFrameMkLst>
        </pc:graphicFrameChg>
        <pc:graphicFrameChg chg="add mod modGraphic">
          <ac:chgData name="Femi Onafalujo" userId="3002c67a8c6d4499" providerId="LiveId" clId="{6A856C5B-E182-48F5-9C4E-176894EBF810}" dt="2021-10-13T15:09:44.510" v="3586" actId="207"/>
          <ac:graphicFrameMkLst>
            <pc:docMk/>
            <pc:sldMk cId="4113833053" sldId="813"/>
            <ac:graphicFrameMk id="8" creationId="{A33B842E-C9F1-445B-9144-34F4674E7671}"/>
          </ac:graphicFrameMkLst>
        </pc:graphicFrameChg>
        <pc:graphicFrameChg chg="add mod modGraphic">
          <ac:chgData name="Femi Onafalujo" userId="3002c67a8c6d4499" providerId="LiveId" clId="{6A856C5B-E182-48F5-9C4E-176894EBF810}" dt="2021-10-13T15:09:47.971" v="3587" actId="207"/>
          <ac:graphicFrameMkLst>
            <pc:docMk/>
            <pc:sldMk cId="4113833053" sldId="813"/>
            <ac:graphicFrameMk id="9" creationId="{462FA2E4-C1FF-4A48-B7E4-EF8F050001CF}"/>
          </ac:graphicFrameMkLst>
        </pc:graphicFrameChg>
        <pc:graphicFrameChg chg="add mod">
          <ac:chgData name="Femi Onafalujo" userId="3002c67a8c6d4499" providerId="LiveId" clId="{6A856C5B-E182-48F5-9C4E-176894EBF810}" dt="2021-10-13T15:05:31.456" v="3439" actId="571"/>
          <ac:graphicFrameMkLst>
            <pc:docMk/>
            <pc:sldMk cId="4113833053" sldId="813"/>
            <ac:graphicFrameMk id="10" creationId="{E390EF47-F1F8-4922-A96D-03B3A9C9BB16}"/>
          </ac:graphicFrameMkLst>
        </pc:graphicFrameChg>
        <pc:graphicFrameChg chg="add mod modGraphic">
          <ac:chgData name="Femi Onafalujo" userId="3002c67a8c6d4499" providerId="LiveId" clId="{6A856C5B-E182-48F5-9C4E-176894EBF810}" dt="2021-10-13T15:17:48.957" v="3709" actId="1036"/>
          <ac:graphicFrameMkLst>
            <pc:docMk/>
            <pc:sldMk cId="4113833053" sldId="813"/>
            <ac:graphicFrameMk id="11" creationId="{6BE913DC-63B1-4610-B1F4-D8CB082A4E9F}"/>
          </ac:graphicFrameMkLst>
        </pc:graphicFrameChg>
        <pc:graphicFrameChg chg="add mod modGraphic">
          <ac:chgData name="Femi Onafalujo" userId="3002c67a8c6d4499" providerId="LiveId" clId="{6A856C5B-E182-48F5-9C4E-176894EBF810}" dt="2021-10-13T15:17:48.957" v="3709" actId="1036"/>
          <ac:graphicFrameMkLst>
            <pc:docMk/>
            <pc:sldMk cId="4113833053" sldId="813"/>
            <ac:graphicFrameMk id="12" creationId="{9D48BAA0-9903-4BE0-817B-14F1D3926B40}"/>
          </ac:graphicFrameMkLst>
        </pc:graphicFrameChg>
        <pc:graphicFrameChg chg="add mod modGraphic">
          <ac:chgData name="Femi Onafalujo" userId="3002c67a8c6d4499" providerId="LiveId" clId="{6A856C5B-E182-48F5-9C4E-176894EBF810}" dt="2021-10-13T15:17:48.957" v="3709" actId="1036"/>
          <ac:graphicFrameMkLst>
            <pc:docMk/>
            <pc:sldMk cId="4113833053" sldId="813"/>
            <ac:graphicFrameMk id="13" creationId="{E62E340C-A488-4EDE-B7C7-9D162FF03D52}"/>
          </ac:graphicFrameMkLst>
        </pc:graphicFrameChg>
        <pc:graphicFrameChg chg="add mod modGraphic">
          <ac:chgData name="Femi Onafalujo" userId="3002c67a8c6d4499" providerId="LiveId" clId="{6A856C5B-E182-48F5-9C4E-176894EBF810}" dt="2021-10-13T15:17:48.957" v="3709" actId="1036"/>
          <ac:graphicFrameMkLst>
            <pc:docMk/>
            <pc:sldMk cId="4113833053" sldId="813"/>
            <ac:graphicFrameMk id="14" creationId="{FF9E656C-2864-45A8-8236-BC0807CD2126}"/>
          </ac:graphicFrameMkLst>
        </pc:graphicFrameChg>
        <pc:graphicFrameChg chg="add mod modGraphic">
          <ac:chgData name="Femi Onafalujo" userId="3002c67a8c6d4499" providerId="LiveId" clId="{6A856C5B-E182-48F5-9C4E-176894EBF810}" dt="2021-10-13T15:17:48.957" v="3709" actId="1036"/>
          <ac:graphicFrameMkLst>
            <pc:docMk/>
            <pc:sldMk cId="4113833053" sldId="813"/>
            <ac:graphicFrameMk id="15" creationId="{4205554E-61A2-4C03-ACFE-76C7750AE3EE}"/>
          </ac:graphicFrameMkLst>
        </pc:graphicFrameChg>
        <pc:graphicFrameChg chg="add mod modGraphic">
          <ac:chgData name="Femi Onafalujo" userId="3002c67a8c6d4499" providerId="LiveId" clId="{6A856C5B-E182-48F5-9C4E-176894EBF810}" dt="2021-10-13T15:22:10.946" v="3758" actId="1035"/>
          <ac:graphicFrameMkLst>
            <pc:docMk/>
            <pc:sldMk cId="4113833053" sldId="813"/>
            <ac:graphicFrameMk id="16" creationId="{6BC4C754-574D-4772-93F1-1041CD9FF461}"/>
          </ac:graphicFrameMkLst>
        </pc:graphicFrameChg>
        <pc:graphicFrameChg chg="add mod modGraphic">
          <ac:chgData name="Femi Onafalujo" userId="3002c67a8c6d4499" providerId="LiveId" clId="{6A856C5B-E182-48F5-9C4E-176894EBF810}" dt="2021-10-13T15:22:10.946" v="3758" actId="1035"/>
          <ac:graphicFrameMkLst>
            <pc:docMk/>
            <pc:sldMk cId="4113833053" sldId="813"/>
            <ac:graphicFrameMk id="17" creationId="{1F3718E7-4887-4282-AF70-1C9C90905AE3}"/>
          </ac:graphicFrameMkLst>
        </pc:graphicFrameChg>
        <pc:cxnChg chg="add del">
          <ac:chgData name="Femi Onafalujo" userId="3002c67a8c6d4499" providerId="LiveId" clId="{6A856C5B-E182-48F5-9C4E-176894EBF810}" dt="2021-10-13T15:18:22.847" v="3711" actId="11529"/>
          <ac:cxnSpMkLst>
            <pc:docMk/>
            <pc:sldMk cId="4113833053" sldId="813"/>
            <ac:cxnSpMk id="19" creationId="{5CE6E36C-5586-4981-97BE-775DA87E8349}"/>
          </ac:cxnSpMkLst>
        </pc:cxnChg>
        <pc:cxnChg chg="add mod">
          <ac:chgData name="Femi Onafalujo" userId="3002c67a8c6d4499" providerId="LiveId" clId="{6A856C5B-E182-48F5-9C4E-176894EBF810}" dt="2021-10-13T15:22:10.946" v="3758" actId="1035"/>
          <ac:cxnSpMkLst>
            <pc:docMk/>
            <pc:sldMk cId="4113833053" sldId="813"/>
            <ac:cxnSpMk id="21" creationId="{320823DB-8F2B-47A0-AA9F-7157758F2AF6}"/>
          </ac:cxnSpMkLst>
        </pc:cxnChg>
        <pc:cxnChg chg="add mod">
          <ac:chgData name="Femi Onafalujo" userId="3002c67a8c6d4499" providerId="LiveId" clId="{6A856C5B-E182-48F5-9C4E-176894EBF810}" dt="2021-10-13T15:22:10.946" v="3758" actId="1035"/>
          <ac:cxnSpMkLst>
            <pc:docMk/>
            <pc:sldMk cId="4113833053" sldId="813"/>
            <ac:cxnSpMk id="22" creationId="{D3992D6A-499E-4E3C-BE20-FA56F7BB0F77}"/>
          </ac:cxnSpMkLst>
        </pc:cxnChg>
        <pc:cxnChg chg="add mod">
          <ac:chgData name="Femi Onafalujo" userId="3002c67a8c6d4499" providerId="LiveId" clId="{6A856C5B-E182-48F5-9C4E-176894EBF810}" dt="2021-10-13T15:22:10.946" v="3758" actId="1035"/>
          <ac:cxnSpMkLst>
            <pc:docMk/>
            <pc:sldMk cId="4113833053" sldId="813"/>
            <ac:cxnSpMk id="26" creationId="{EC97B616-FBF4-4EF7-9C6F-F32126125A25}"/>
          </ac:cxnSpMkLst>
        </pc:cxnChg>
        <pc:cxnChg chg="add mod">
          <ac:chgData name="Femi Onafalujo" userId="3002c67a8c6d4499" providerId="LiveId" clId="{6A856C5B-E182-48F5-9C4E-176894EBF810}" dt="2021-10-13T15:22:10.946" v="3758" actId="1035"/>
          <ac:cxnSpMkLst>
            <pc:docMk/>
            <pc:sldMk cId="4113833053" sldId="813"/>
            <ac:cxnSpMk id="28" creationId="{77444112-ACF8-4ADE-8DA5-1C568BBC3A68}"/>
          </ac:cxnSpMkLst>
        </pc:cxnChg>
        <pc:cxnChg chg="add mod">
          <ac:chgData name="Femi Onafalujo" userId="3002c67a8c6d4499" providerId="LiveId" clId="{6A856C5B-E182-48F5-9C4E-176894EBF810}" dt="2021-10-13T15:22:10.946" v="3758" actId="1035"/>
          <ac:cxnSpMkLst>
            <pc:docMk/>
            <pc:sldMk cId="4113833053" sldId="813"/>
            <ac:cxnSpMk id="30" creationId="{3CFB1EEA-C0E2-41D7-8465-8D7816DAFAE8}"/>
          </ac:cxnSpMkLst>
        </pc:cxnChg>
        <pc:cxnChg chg="add mod">
          <ac:chgData name="Femi Onafalujo" userId="3002c67a8c6d4499" providerId="LiveId" clId="{6A856C5B-E182-48F5-9C4E-176894EBF810}" dt="2021-10-13T15:22:10.946" v="3758" actId="1035"/>
          <ac:cxnSpMkLst>
            <pc:docMk/>
            <pc:sldMk cId="4113833053" sldId="813"/>
            <ac:cxnSpMk id="32" creationId="{FD953FDD-0D12-4CF8-8727-DFE9565AA751}"/>
          </ac:cxnSpMkLst>
        </pc:cxnChg>
        <pc:cxnChg chg="add mod">
          <ac:chgData name="Femi Onafalujo" userId="3002c67a8c6d4499" providerId="LiveId" clId="{6A856C5B-E182-48F5-9C4E-176894EBF810}" dt="2021-10-13T15:22:10.946" v="3758" actId="1035"/>
          <ac:cxnSpMkLst>
            <pc:docMk/>
            <pc:sldMk cId="4113833053" sldId="813"/>
            <ac:cxnSpMk id="35" creationId="{7F2E87DD-1DFE-4598-AACE-6B5D5F45A3A6}"/>
          </ac:cxnSpMkLst>
        </pc:cxnChg>
        <pc:cxnChg chg="add mod">
          <ac:chgData name="Femi Onafalujo" userId="3002c67a8c6d4499" providerId="LiveId" clId="{6A856C5B-E182-48F5-9C4E-176894EBF810}" dt="2021-10-13T15:22:10.946" v="3758" actId="1035"/>
          <ac:cxnSpMkLst>
            <pc:docMk/>
            <pc:sldMk cId="4113833053" sldId="813"/>
            <ac:cxnSpMk id="37" creationId="{05C4B20B-0621-4AA3-9F07-46D319E70011}"/>
          </ac:cxnSpMkLst>
        </pc:cxnChg>
        <pc:cxnChg chg="add mod">
          <ac:chgData name="Femi Onafalujo" userId="3002c67a8c6d4499" providerId="LiveId" clId="{6A856C5B-E182-48F5-9C4E-176894EBF810}" dt="2021-10-13T15:22:10.946" v="3758" actId="1035"/>
          <ac:cxnSpMkLst>
            <pc:docMk/>
            <pc:sldMk cId="4113833053" sldId="813"/>
            <ac:cxnSpMk id="40" creationId="{F44AC38C-6449-494D-BF3C-0DB64BFA1D6A}"/>
          </ac:cxnSpMkLst>
        </pc:cxnChg>
        <pc:cxnChg chg="add mod">
          <ac:chgData name="Femi Onafalujo" userId="3002c67a8c6d4499" providerId="LiveId" clId="{6A856C5B-E182-48F5-9C4E-176894EBF810}" dt="2021-10-13T15:22:10.946" v="3758" actId="1035"/>
          <ac:cxnSpMkLst>
            <pc:docMk/>
            <pc:sldMk cId="4113833053" sldId="813"/>
            <ac:cxnSpMk id="42" creationId="{677C37FD-C1E9-4DDA-853C-544147DA4EB3}"/>
          </ac:cxnSpMkLst>
        </pc:cxnChg>
      </pc:sldChg>
      <pc:sldChg chg="addSp delSp modSp new mod">
        <pc:chgData name="Femi Onafalujo" userId="3002c67a8c6d4499" providerId="LiveId" clId="{6A856C5B-E182-48F5-9C4E-176894EBF810}" dt="2021-10-13T16:48:33.598" v="4596" actId="14100"/>
        <pc:sldMkLst>
          <pc:docMk/>
          <pc:sldMk cId="2364257225" sldId="814"/>
        </pc:sldMkLst>
        <pc:spChg chg="mod">
          <ac:chgData name="Femi Onafalujo" userId="3002c67a8c6d4499" providerId="LiveId" clId="{6A856C5B-E182-48F5-9C4E-176894EBF810}" dt="2021-10-13T16:48:33.598" v="4596" actId="14100"/>
          <ac:spMkLst>
            <pc:docMk/>
            <pc:sldMk cId="2364257225" sldId="814"/>
            <ac:spMk id="2" creationId="{8A333F46-A027-438D-8161-92D72D2E55B7}"/>
          </ac:spMkLst>
        </pc:spChg>
        <pc:spChg chg="del mod">
          <ac:chgData name="Femi Onafalujo" userId="3002c67a8c6d4499" providerId="LiveId" clId="{6A856C5B-E182-48F5-9C4E-176894EBF810}" dt="2021-10-13T15:54:06.854" v="4437" actId="12084"/>
          <ac:spMkLst>
            <pc:docMk/>
            <pc:sldMk cId="2364257225" sldId="814"/>
            <ac:spMk id="3" creationId="{E8FE3D9A-C47A-46E2-B893-F880A2E2C450}"/>
          </ac:spMkLst>
        </pc:spChg>
        <pc:graphicFrameChg chg="add mod">
          <ac:chgData name="Femi Onafalujo" userId="3002c67a8c6d4499" providerId="LiveId" clId="{6A856C5B-E182-48F5-9C4E-176894EBF810}" dt="2021-10-13T15:54:06.854" v="4437" actId="12084"/>
          <ac:graphicFrameMkLst>
            <pc:docMk/>
            <pc:sldMk cId="2364257225" sldId="814"/>
            <ac:graphicFrameMk id="5" creationId="{6C195ECD-673D-434E-BECF-4F734CCC7277}"/>
          </ac:graphicFrameMkLst>
        </pc:graphicFrameChg>
      </pc:sldChg>
      <pc:sldChg chg="addSp delSp modSp new mod setBg setClrOvrMap">
        <pc:chgData name="Femi Onafalujo" userId="3002c67a8c6d4499" providerId="LiveId" clId="{6A856C5B-E182-48F5-9C4E-176894EBF810}" dt="2021-10-13T17:55:35.640" v="5118" actId="20577"/>
        <pc:sldMkLst>
          <pc:docMk/>
          <pc:sldMk cId="1950930780" sldId="815"/>
        </pc:sldMkLst>
        <pc:spChg chg="mod">
          <ac:chgData name="Femi Onafalujo" userId="3002c67a8c6d4499" providerId="LiveId" clId="{6A856C5B-E182-48F5-9C4E-176894EBF810}" dt="2021-10-13T17:55:35.640" v="5118" actId="20577"/>
          <ac:spMkLst>
            <pc:docMk/>
            <pc:sldMk cId="1950930780" sldId="815"/>
            <ac:spMk id="2" creationId="{654B7890-1CF8-4FAC-B0D8-4CBEAF492BEE}"/>
          </ac:spMkLst>
        </pc:spChg>
        <pc:spChg chg="del">
          <ac:chgData name="Femi Onafalujo" userId="3002c67a8c6d4499" providerId="LiveId" clId="{6A856C5B-E182-48F5-9C4E-176894EBF810}" dt="2021-10-13T15:24:44.407" v="3866"/>
          <ac:spMkLst>
            <pc:docMk/>
            <pc:sldMk cId="1950930780" sldId="815"/>
            <ac:spMk id="3" creationId="{9E0D7C76-7ECA-4BC1-92DD-B8350C284C5F}"/>
          </ac:spMkLst>
        </pc:spChg>
        <pc:spChg chg="mod">
          <ac:chgData name="Femi Onafalujo" userId="3002c67a8c6d4499" providerId="LiveId" clId="{6A856C5B-E182-48F5-9C4E-176894EBF810}" dt="2021-10-13T15:24:51.196" v="3867" actId="26606"/>
          <ac:spMkLst>
            <pc:docMk/>
            <pc:sldMk cId="1950930780" sldId="815"/>
            <ac:spMk id="4" creationId="{A0A43B39-14F0-4043-885E-C5F5478E04B9}"/>
          </ac:spMkLst>
        </pc:spChg>
        <pc:spChg chg="add">
          <ac:chgData name="Femi Onafalujo" userId="3002c67a8c6d4499" providerId="LiveId" clId="{6A856C5B-E182-48F5-9C4E-176894EBF810}" dt="2021-10-13T15:24:51.196" v="3867" actId="26606"/>
          <ac:spMkLst>
            <pc:docMk/>
            <pc:sldMk cId="1950930780" sldId="815"/>
            <ac:spMk id="10" creationId="{47AEA421-5F29-4BA7-9360-2501B5987921}"/>
          </ac:spMkLst>
        </pc:spChg>
        <pc:spChg chg="add">
          <ac:chgData name="Femi Onafalujo" userId="3002c67a8c6d4499" providerId="LiveId" clId="{6A856C5B-E182-48F5-9C4E-176894EBF810}" dt="2021-10-13T15:24:51.196" v="3867" actId="26606"/>
          <ac:spMkLst>
            <pc:docMk/>
            <pc:sldMk cId="1950930780" sldId="815"/>
            <ac:spMk id="12" creationId="{9348F0CB-4904-4DEF-BDD4-ADEC2DCCCBD7}"/>
          </ac:spMkLst>
        </pc:spChg>
        <pc:spChg chg="add">
          <ac:chgData name="Femi Onafalujo" userId="3002c67a8c6d4499" providerId="LiveId" clId="{6A856C5B-E182-48F5-9C4E-176894EBF810}" dt="2021-10-13T15:24:51.196" v="3867" actId="26606"/>
          <ac:spMkLst>
            <pc:docMk/>
            <pc:sldMk cId="1950930780" sldId="815"/>
            <ac:spMk id="14" creationId="{1583E1B8-79B3-49BB-8704-58E4AB1AF213}"/>
          </ac:spMkLst>
        </pc:spChg>
        <pc:spChg chg="add">
          <ac:chgData name="Femi Onafalujo" userId="3002c67a8c6d4499" providerId="LiveId" clId="{6A856C5B-E182-48F5-9C4E-176894EBF810}" dt="2021-10-13T15:24:51.196" v="3867" actId="26606"/>
          <ac:spMkLst>
            <pc:docMk/>
            <pc:sldMk cId="1950930780" sldId="815"/>
            <ac:spMk id="16" creationId="{7BB34D5F-2B87-438E-8236-69C6068D47A4}"/>
          </ac:spMkLst>
        </pc:spChg>
        <pc:graphicFrameChg chg="add mod ord modGraphic">
          <ac:chgData name="Femi Onafalujo" userId="3002c67a8c6d4499" providerId="LiveId" clId="{6A856C5B-E182-48F5-9C4E-176894EBF810}" dt="2021-10-13T15:24:51.196" v="3867" actId="26606"/>
          <ac:graphicFrameMkLst>
            <pc:docMk/>
            <pc:sldMk cId="1950930780" sldId="815"/>
            <ac:graphicFrameMk id="5" creationId="{B995AB23-91AC-41CC-843C-FFFD9CA81E0B}"/>
          </ac:graphicFrameMkLst>
        </pc:graphicFrameChg>
      </pc:sldChg>
      <pc:sldChg chg="addSp delSp modSp new mod">
        <pc:chgData name="Femi Onafalujo" userId="3002c67a8c6d4499" providerId="LiveId" clId="{6A856C5B-E182-48F5-9C4E-176894EBF810}" dt="2021-10-13T17:16:14.744" v="4653" actId="20577"/>
        <pc:sldMkLst>
          <pc:docMk/>
          <pc:sldMk cId="1700835564" sldId="816"/>
        </pc:sldMkLst>
        <pc:spChg chg="mod">
          <ac:chgData name="Femi Onafalujo" userId="3002c67a8c6d4499" providerId="LiveId" clId="{6A856C5B-E182-48F5-9C4E-176894EBF810}" dt="2021-10-13T15:51:10.043" v="4435" actId="14100"/>
          <ac:spMkLst>
            <pc:docMk/>
            <pc:sldMk cId="1700835564" sldId="816"/>
            <ac:spMk id="2" creationId="{7E9F62AD-F5B3-4772-8B3C-70993C2F4076}"/>
          </ac:spMkLst>
        </pc:spChg>
        <pc:spChg chg="del mod">
          <ac:chgData name="Femi Onafalujo" userId="3002c67a8c6d4499" providerId="LiveId" clId="{6A856C5B-E182-48F5-9C4E-176894EBF810}" dt="2021-10-13T15:50:32.580" v="4433" actId="12084"/>
          <ac:spMkLst>
            <pc:docMk/>
            <pc:sldMk cId="1700835564" sldId="816"/>
            <ac:spMk id="3" creationId="{46ACFCC6-26C7-4BE2-BA0D-23749912F754}"/>
          </ac:spMkLst>
        </pc:spChg>
        <pc:graphicFrameChg chg="add mod">
          <ac:chgData name="Femi Onafalujo" userId="3002c67a8c6d4499" providerId="LiveId" clId="{6A856C5B-E182-48F5-9C4E-176894EBF810}" dt="2021-10-13T17:16:14.744" v="4653" actId="20577"/>
          <ac:graphicFrameMkLst>
            <pc:docMk/>
            <pc:sldMk cId="1700835564" sldId="816"/>
            <ac:graphicFrameMk id="5" creationId="{693734DF-3D23-43B5-A106-740F8365A25A}"/>
          </ac:graphicFrameMkLst>
        </pc:graphicFrameChg>
      </pc:sldChg>
      <pc:sldChg chg="addSp delSp modSp new mod setBg">
        <pc:chgData name="Femi Onafalujo" userId="3002c67a8c6d4499" providerId="LiveId" clId="{6A856C5B-E182-48F5-9C4E-176894EBF810}" dt="2021-10-13T15:47:57.360" v="4432" actId="207"/>
        <pc:sldMkLst>
          <pc:docMk/>
          <pc:sldMk cId="3682382467" sldId="817"/>
        </pc:sldMkLst>
        <pc:spChg chg="add del">
          <ac:chgData name="Femi Onafalujo" userId="3002c67a8c6d4499" providerId="LiveId" clId="{6A856C5B-E182-48F5-9C4E-176894EBF810}" dt="2021-10-13T15:43:08.590" v="4329" actId="26606"/>
          <ac:spMkLst>
            <pc:docMk/>
            <pc:sldMk cId="3682382467" sldId="817"/>
            <ac:spMk id="2" creationId="{6BA3FABD-0E80-4972-BAFA-E8BD8A5149E7}"/>
          </ac:spMkLst>
        </pc:spChg>
        <pc:spChg chg="del">
          <ac:chgData name="Femi Onafalujo" userId="3002c67a8c6d4499" providerId="LiveId" clId="{6A856C5B-E182-48F5-9C4E-176894EBF810}" dt="2021-10-13T15:36:50.704" v="4298"/>
          <ac:spMkLst>
            <pc:docMk/>
            <pc:sldMk cId="3682382467" sldId="817"/>
            <ac:spMk id="3" creationId="{A55AB823-7B6C-4F40-9141-CADC87F3B9FD}"/>
          </ac:spMkLst>
        </pc:spChg>
        <pc:spChg chg="mod ord">
          <ac:chgData name="Femi Onafalujo" userId="3002c67a8c6d4499" providerId="LiveId" clId="{6A856C5B-E182-48F5-9C4E-176894EBF810}" dt="2021-10-13T15:43:08.590" v="4329" actId="26606"/>
          <ac:spMkLst>
            <pc:docMk/>
            <pc:sldMk cId="3682382467" sldId="817"/>
            <ac:spMk id="4" creationId="{AD1BD019-8B88-4FB8-AED3-1724781DE7E0}"/>
          </ac:spMkLst>
        </pc:spChg>
        <pc:spChg chg="add del mod">
          <ac:chgData name="Femi Onafalujo" userId="3002c67a8c6d4499" providerId="LiveId" clId="{6A856C5B-E182-48F5-9C4E-176894EBF810}" dt="2021-10-13T15:43:05.406" v="4326"/>
          <ac:spMkLst>
            <pc:docMk/>
            <pc:sldMk cId="3682382467" sldId="817"/>
            <ac:spMk id="10" creationId="{569F300F-C855-4F38-84CE-48BA7892B7B9}"/>
          </ac:spMkLst>
        </pc:spChg>
        <pc:spChg chg="add del">
          <ac:chgData name="Femi Onafalujo" userId="3002c67a8c6d4499" providerId="LiveId" clId="{6A856C5B-E182-48F5-9C4E-176894EBF810}" dt="2021-10-13T15:36:56.671" v="4301" actId="26606"/>
          <ac:spMkLst>
            <pc:docMk/>
            <pc:sldMk cId="3682382467" sldId="817"/>
            <ac:spMk id="15" creationId="{AEBE9F1A-B38D-446E-83AE-14B17CE77FF2}"/>
          </ac:spMkLst>
        </pc:spChg>
        <pc:spChg chg="add del">
          <ac:chgData name="Femi Onafalujo" userId="3002c67a8c6d4499" providerId="LiveId" clId="{6A856C5B-E182-48F5-9C4E-176894EBF810}" dt="2021-10-13T15:40:25.706" v="4314" actId="26606"/>
          <ac:spMkLst>
            <pc:docMk/>
            <pc:sldMk cId="3682382467" sldId="817"/>
            <ac:spMk id="20" creationId="{AEBE9F1A-B38D-446E-83AE-14B17CE77FF2}"/>
          </ac:spMkLst>
        </pc:spChg>
        <pc:spChg chg="add del">
          <ac:chgData name="Femi Onafalujo" userId="3002c67a8c6d4499" providerId="LiveId" clId="{6A856C5B-E182-48F5-9C4E-176894EBF810}" dt="2021-10-13T15:36:56.671" v="4301" actId="26606"/>
          <ac:spMkLst>
            <pc:docMk/>
            <pc:sldMk cId="3682382467" sldId="817"/>
            <ac:spMk id="21" creationId="{5E3EB826-A471-488F-9E8A-D65528A3C0CA}"/>
          </ac:spMkLst>
        </pc:spChg>
        <pc:spChg chg="add del">
          <ac:chgData name="Femi Onafalujo" userId="3002c67a8c6d4499" providerId="LiveId" clId="{6A856C5B-E182-48F5-9C4E-176894EBF810}" dt="2021-10-13T15:36:56.671" v="4301" actId="26606"/>
          <ac:spMkLst>
            <pc:docMk/>
            <pc:sldMk cId="3682382467" sldId="817"/>
            <ac:spMk id="23" creationId="{DFB3CEA1-88D9-42FB-88ED-1E9807FE6596}"/>
          </ac:spMkLst>
        </pc:spChg>
        <pc:spChg chg="add del">
          <ac:chgData name="Femi Onafalujo" userId="3002c67a8c6d4499" providerId="LiveId" clId="{6A856C5B-E182-48F5-9C4E-176894EBF810}" dt="2021-10-13T15:36:56.671" v="4301" actId="26606"/>
          <ac:spMkLst>
            <pc:docMk/>
            <pc:sldMk cId="3682382467" sldId="817"/>
            <ac:spMk id="25" creationId="{9A6C928E-4252-4F33-8C34-E50A12A3170B}"/>
          </ac:spMkLst>
        </pc:spChg>
        <pc:spChg chg="add del mod">
          <ac:chgData name="Femi Onafalujo" userId="3002c67a8c6d4499" providerId="LiveId" clId="{6A856C5B-E182-48F5-9C4E-176894EBF810}" dt="2021-10-13T15:40:25.278" v="4313" actId="478"/>
          <ac:spMkLst>
            <pc:docMk/>
            <pc:sldMk cId="3682382467" sldId="817"/>
            <ac:spMk id="26" creationId="{D6A4FF67-863B-4B90-9951-C5930C50B0FE}"/>
          </ac:spMkLst>
        </pc:spChg>
        <pc:spChg chg="add del">
          <ac:chgData name="Femi Onafalujo" userId="3002c67a8c6d4499" providerId="LiveId" clId="{6A856C5B-E182-48F5-9C4E-176894EBF810}" dt="2021-10-13T15:40:25.706" v="4314" actId="26606"/>
          <ac:spMkLst>
            <pc:docMk/>
            <pc:sldMk cId="3682382467" sldId="817"/>
            <ac:spMk id="29" creationId="{5E3EB826-A471-488F-9E8A-D65528A3C0CA}"/>
          </ac:spMkLst>
        </pc:spChg>
        <pc:spChg chg="add del">
          <ac:chgData name="Femi Onafalujo" userId="3002c67a8c6d4499" providerId="LiveId" clId="{6A856C5B-E182-48F5-9C4E-176894EBF810}" dt="2021-10-13T15:40:25.706" v="4314" actId="26606"/>
          <ac:spMkLst>
            <pc:docMk/>
            <pc:sldMk cId="3682382467" sldId="817"/>
            <ac:spMk id="31" creationId="{DFB3CEA1-88D9-42FB-88ED-1E9807FE6596}"/>
          </ac:spMkLst>
        </pc:spChg>
        <pc:spChg chg="add del">
          <ac:chgData name="Femi Onafalujo" userId="3002c67a8c6d4499" providerId="LiveId" clId="{6A856C5B-E182-48F5-9C4E-176894EBF810}" dt="2021-10-13T15:40:25.706" v="4314" actId="26606"/>
          <ac:spMkLst>
            <pc:docMk/>
            <pc:sldMk cId="3682382467" sldId="817"/>
            <ac:spMk id="33" creationId="{9A6C928E-4252-4F33-8C34-E50A12A3170B}"/>
          </ac:spMkLst>
        </pc:spChg>
        <pc:spChg chg="add del mod">
          <ac:chgData name="Femi Onafalujo" userId="3002c67a8c6d4499" providerId="LiveId" clId="{6A856C5B-E182-48F5-9C4E-176894EBF810}" dt="2021-10-13T15:43:01.934" v="4322" actId="478"/>
          <ac:spMkLst>
            <pc:docMk/>
            <pc:sldMk cId="3682382467" sldId="817"/>
            <ac:spMk id="34" creationId="{6076E7C3-CB23-44F1-B1A5-D74CA7513DCC}"/>
          </ac:spMkLst>
        </pc:spChg>
        <pc:spChg chg="add del">
          <ac:chgData name="Femi Onafalujo" userId="3002c67a8c6d4499" providerId="LiveId" clId="{6A856C5B-E182-48F5-9C4E-176894EBF810}" dt="2021-10-13T15:43:02.663" v="4323" actId="26606"/>
          <ac:spMkLst>
            <pc:docMk/>
            <pc:sldMk cId="3682382467" sldId="817"/>
            <ac:spMk id="39" creationId="{AEBE9F1A-B38D-446E-83AE-14B17CE77FF2}"/>
          </ac:spMkLst>
        </pc:spChg>
        <pc:spChg chg="add">
          <ac:chgData name="Femi Onafalujo" userId="3002c67a8c6d4499" providerId="LiveId" clId="{6A856C5B-E182-48F5-9C4E-176894EBF810}" dt="2021-10-13T15:43:08.590" v="4329" actId="26606"/>
          <ac:spMkLst>
            <pc:docMk/>
            <pc:sldMk cId="3682382467" sldId="817"/>
            <ac:spMk id="44" creationId="{AEBE9F1A-B38D-446E-83AE-14B17CE77FF2}"/>
          </ac:spMkLst>
        </pc:spChg>
        <pc:spChg chg="add del">
          <ac:chgData name="Femi Onafalujo" userId="3002c67a8c6d4499" providerId="LiveId" clId="{6A856C5B-E182-48F5-9C4E-176894EBF810}" dt="2021-10-13T15:43:02.663" v="4323" actId="26606"/>
          <ac:spMkLst>
            <pc:docMk/>
            <pc:sldMk cId="3682382467" sldId="817"/>
            <ac:spMk id="45" creationId="{5E3EB826-A471-488F-9E8A-D65528A3C0CA}"/>
          </ac:spMkLst>
        </pc:spChg>
        <pc:spChg chg="add del">
          <ac:chgData name="Femi Onafalujo" userId="3002c67a8c6d4499" providerId="LiveId" clId="{6A856C5B-E182-48F5-9C4E-176894EBF810}" dt="2021-10-13T15:43:02.663" v="4323" actId="26606"/>
          <ac:spMkLst>
            <pc:docMk/>
            <pc:sldMk cId="3682382467" sldId="817"/>
            <ac:spMk id="47" creationId="{DFB3CEA1-88D9-42FB-88ED-1E9807FE6596}"/>
          </ac:spMkLst>
        </pc:spChg>
        <pc:spChg chg="add mod">
          <ac:chgData name="Femi Onafalujo" userId="3002c67a8c6d4499" providerId="LiveId" clId="{6A856C5B-E182-48F5-9C4E-176894EBF810}" dt="2021-10-13T15:47:57.360" v="4432" actId="207"/>
          <ac:spMkLst>
            <pc:docMk/>
            <pc:sldMk cId="3682382467" sldId="817"/>
            <ac:spMk id="48" creationId="{860A93A1-40AD-41CD-8DFB-AE73CC33D409}"/>
          </ac:spMkLst>
        </pc:spChg>
        <pc:spChg chg="add del">
          <ac:chgData name="Femi Onafalujo" userId="3002c67a8c6d4499" providerId="LiveId" clId="{6A856C5B-E182-48F5-9C4E-176894EBF810}" dt="2021-10-13T15:43:02.663" v="4323" actId="26606"/>
          <ac:spMkLst>
            <pc:docMk/>
            <pc:sldMk cId="3682382467" sldId="817"/>
            <ac:spMk id="49" creationId="{9A6C928E-4252-4F33-8C34-E50A12A3170B}"/>
          </ac:spMkLst>
        </pc:spChg>
        <pc:spChg chg="add">
          <ac:chgData name="Femi Onafalujo" userId="3002c67a8c6d4499" providerId="LiveId" clId="{6A856C5B-E182-48F5-9C4E-176894EBF810}" dt="2021-10-13T15:43:08.590" v="4329" actId="26606"/>
          <ac:spMkLst>
            <pc:docMk/>
            <pc:sldMk cId="3682382467" sldId="817"/>
            <ac:spMk id="53" creationId="{5E3EB826-A471-488F-9E8A-D65528A3C0CA}"/>
          </ac:spMkLst>
        </pc:spChg>
        <pc:spChg chg="add">
          <ac:chgData name="Femi Onafalujo" userId="3002c67a8c6d4499" providerId="LiveId" clId="{6A856C5B-E182-48F5-9C4E-176894EBF810}" dt="2021-10-13T15:43:08.590" v="4329" actId="26606"/>
          <ac:spMkLst>
            <pc:docMk/>
            <pc:sldMk cId="3682382467" sldId="817"/>
            <ac:spMk id="55" creationId="{DFB3CEA1-88D9-42FB-88ED-1E9807FE6596}"/>
          </ac:spMkLst>
        </pc:spChg>
        <pc:spChg chg="add">
          <ac:chgData name="Femi Onafalujo" userId="3002c67a8c6d4499" providerId="LiveId" clId="{6A856C5B-E182-48F5-9C4E-176894EBF810}" dt="2021-10-13T15:43:08.590" v="4329" actId="26606"/>
          <ac:spMkLst>
            <pc:docMk/>
            <pc:sldMk cId="3682382467" sldId="817"/>
            <ac:spMk id="57" creationId="{9A6C928E-4252-4F33-8C34-E50A12A3170B}"/>
          </ac:spMkLst>
        </pc:spChg>
        <pc:picChg chg="add del mod">
          <ac:chgData name="Femi Onafalujo" userId="3002c67a8c6d4499" providerId="LiveId" clId="{6A856C5B-E182-48F5-9C4E-176894EBF810}" dt="2021-10-13T15:38:28.241" v="4307" actId="478"/>
          <ac:picMkLst>
            <pc:docMk/>
            <pc:sldMk cId="3682382467" sldId="817"/>
            <ac:picMk id="6" creationId="{9AD89A75-0563-4B08-A350-38A8681D47B2}"/>
          </ac:picMkLst>
        </pc:picChg>
        <pc:picChg chg="add del mod">
          <ac:chgData name="Femi Onafalujo" userId="3002c67a8c6d4499" providerId="LiveId" clId="{6A856C5B-E182-48F5-9C4E-176894EBF810}" dt="2021-10-13T15:38:23.636" v="4305" actId="478"/>
          <ac:picMkLst>
            <pc:docMk/>
            <pc:sldMk cId="3682382467" sldId="817"/>
            <ac:picMk id="8" creationId="{3DE8EBB7-AF7C-46D1-98B5-27BD46CA56A7}"/>
          </ac:picMkLst>
        </pc:picChg>
        <pc:picChg chg="add del">
          <ac:chgData name="Femi Onafalujo" userId="3002c67a8c6d4499" providerId="LiveId" clId="{6A856C5B-E182-48F5-9C4E-176894EBF810}" dt="2021-10-13T15:36:56.671" v="4301" actId="26606"/>
          <ac:picMkLst>
            <pc:docMk/>
            <pc:sldMk cId="3682382467" sldId="817"/>
            <ac:picMk id="11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10-13T15:36:56.671" v="4301" actId="26606"/>
          <ac:picMkLst>
            <pc:docMk/>
            <pc:sldMk cId="3682382467" sldId="817"/>
            <ac:picMk id="13" creationId="{7F5C92A3-369B-43F3-BDCE-E560B1B0EC89}"/>
          </ac:picMkLst>
        </pc:picChg>
        <pc:picChg chg="add del mod">
          <ac:chgData name="Femi Onafalujo" userId="3002c67a8c6d4499" providerId="LiveId" clId="{6A856C5B-E182-48F5-9C4E-176894EBF810}" dt="2021-10-13T15:40:26.354" v="4316"/>
          <ac:picMkLst>
            <pc:docMk/>
            <pc:sldMk cId="3682382467" sldId="817"/>
            <ac:picMk id="14" creationId="{C8D5FABD-C690-4899-BFE4-38636BF4203F}"/>
          </ac:picMkLst>
        </pc:picChg>
        <pc:picChg chg="add del">
          <ac:chgData name="Femi Onafalujo" userId="3002c67a8c6d4499" providerId="LiveId" clId="{6A856C5B-E182-48F5-9C4E-176894EBF810}" dt="2021-10-13T15:40:25.706" v="4314" actId="26606"/>
          <ac:picMkLst>
            <pc:docMk/>
            <pc:sldMk cId="3682382467" sldId="817"/>
            <ac:picMk id="16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10-13T15:36:56.671" v="4301" actId="26606"/>
          <ac:picMkLst>
            <pc:docMk/>
            <pc:sldMk cId="3682382467" sldId="817"/>
            <ac:picMk id="17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10-13T15:40:25.706" v="4314" actId="26606"/>
          <ac:picMkLst>
            <pc:docMk/>
            <pc:sldMk cId="3682382467" sldId="817"/>
            <ac:picMk id="18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10-13T15:36:56.671" v="4301" actId="26606"/>
          <ac:picMkLst>
            <pc:docMk/>
            <pc:sldMk cId="3682382467" sldId="817"/>
            <ac:picMk id="19" creationId="{022C43AB-86D7-420D-8AD7-DC0A15FDD0AF}"/>
          </ac:picMkLst>
        </pc:picChg>
        <pc:picChg chg="add del">
          <ac:chgData name="Femi Onafalujo" userId="3002c67a8c6d4499" providerId="LiveId" clId="{6A856C5B-E182-48F5-9C4E-176894EBF810}" dt="2021-10-13T15:40:25.706" v="4314" actId="26606"/>
          <ac:picMkLst>
            <pc:docMk/>
            <pc:sldMk cId="3682382467" sldId="817"/>
            <ac:picMk id="22" creationId="{915B5014-A7EC-4BA6-9C83-8840CF81DB28}"/>
          </ac:picMkLst>
        </pc:picChg>
        <pc:picChg chg="add del">
          <ac:chgData name="Femi Onafalujo" userId="3002c67a8c6d4499" providerId="LiveId" clId="{6A856C5B-E182-48F5-9C4E-176894EBF810}" dt="2021-10-13T15:40:25.706" v="4314" actId="26606"/>
          <ac:picMkLst>
            <pc:docMk/>
            <pc:sldMk cId="3682382467" sldId="817"/>
            <ac:picMk id="27" creationId="{022C43AB-86D7-420D-8AD7-DC0A15FDD0AF}"/>
          </ac:picMkLst>
        </pc:picChg>
        <pc:picChg chg="add del mod">
          <ac:chgData name="Femi Onafalujo" userId="3002c67a8c6d4499" providerId="LiveId" clId="{6A856C5B-E182-48F5-9C4E-176894EBF810}" dt="2021-10-13T15:43:03.649" v="4325"/>
          <ac:picMkLst>
            <pc:docMk/>
            <pc:sldMk cId="3682382467" sldId="817"/>
            <ac:picMk id="30" creationId="{AE5CB3D9-3F92-48EF-B46C-9F5195AB1850}"/>
          </ac:picMkLst>
        </pc:picChg>
        <pc:picChg chg="add del">
          <ac:chgData name="Femi Onafalujo" userId="3002c67a8c6d4499" providerId="LiveId" clId="{6A856C5B-E182-48F5-9C4E-176894EBF810}" dt="2021-10-13T15:43:02.663" v="4323" actId="26606"/>
          <ac:picMkLst>
            <pc:docMk/>
            <pc:sldMk cId="3682382467" sldId="817"/>
            <ac:picMk id="35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10-13T15:43:02.663" v="4323" actId="26606"/>
          <ac:picMkLst>
            <pc:docMk/>
            <pc:sldMk cId="3682382467" sldId="817"/>
            <ac:picMk id="37" creationId="{7F5C92A3-369B-43F3-BDCE-E560B1B0EC89}"/>
          </ac:picMkLst>
        </pc:picChg>
        <pc:picChg chg="add mod">
          <ac:chgData name="Femi Onafalujo" userId="3002c67a8c6d4499" providerId="LiveId" clId="{6A856C5B-E182-48F5-9C4E-176894EBF810}" dt="2021-10-13T15:43:08.590" v="4329" actId="26606"/>
          <ac:picMkLst>
            <pc:docMk/>
            <pc:sldMk cId="3682382467" sldId="817"/>
            <ac:picMk id="38" creationId="{01E57B27-4393-449E-AFC2-AEA054F62585}"/>
          </ac:picMkLst>
        </pc:picChg>
        <pc:picChg chg="add">
          <ac:chgData name="Femi Onafalujo" userId="3002c67a8c6d4499" providerId="LiveId" clId="{6A856C5B-E182-48F5-9C4E-176894EBF810}" dt="2021-10-13T15:43:08.590" v="4329" actId="26606"/>
          <ac:picMkLst>
            <pc:docMk/>
            <pc:sldMk cId="3682382467" sldId="817"/>
            <ac:picMk id="40" creationId="{C9ECDD5C-152A-4CC7-8333-0F367B3A62EA}"/>
          </ac:picMkLst>
        </pc:picChg>
        <pc:picChg chg="add del">
          <ac:chgData name="Femi Onafalujo" userId="3002c67a8c6d4499" providerId="LiveId" clId="{6A856C5B-E182-48F5-9C4E-176894EBF810}" dt="2021-10-13T15:43:02.663" v="4323" actId="26606"/>
          <ac:picMkLst>
            <pc:docMk/>
            <pc:sldMk cId="3682382467" sldId="817"/>
            <ac:picMk id="41" creationId="{915B5014-A7EC-4BA6-9C83-8840CF81DB28}"/>
          </ac:picMkLst>
        </pc:picChg>
        <pc:picChg chg="add">
          <ac:chgData name="Femi Onafalujo" userId="3002c67a8c6d4499" providerId="LiveId" clId="{6A856C5B-E182-48F5-9C4E-176894EBF810}" dt="2021-10-13T15:43:08.590" v="4329" actId="26606"/>
          <ac:picMkLst>
            <pc:docMk/>
            <pc:sldMk cId="3682382467" sldId="817"/>
            <ac:picMk id="42" creationId="{7F5C92A3-369B-43F3-BDCE-E560B1B0EC89}"/>
          </ac:picMkLst>
        </pc:picChg>
        <pc:picChg chg="add del">
          <ac:chgData name="Femi Onafalujo" userId="3002c67a8c6d4499" providerId="LiveId" clId="{6A856C5B-E182-48F5-9C4E-176894EBF810}" dt="2021-10-13T15:43:02.663" v="4323" actId="26606"/>
          <ac:picMkLst>
            <pc:docMk/>
            <pc:sldMk cId="3682382467" sldId="817"/>
            <ac:picMk id="43" creationId="{022C43AB-86D7-420D-8AD7-DC0A15FDD0AF}"/>
          </ac:picMkLst>
        </pc:picChg>
        <pc:picChg chg="add">
          <ac:chgData name="Femi Onafalujo" userId="3002c67a8c6d4499" providerId="LiveId" clId="{6A856C5B-E182-48F5-9C4E-176894EBF810}" dt="2021-10-13T15:43:08.590" v="4329" actId="26606"/>
          <ac:picMkLst>
            <pc:docMk/>
            <pc:sldMk cId="3682382467" sldId="817"/>
            <ac:picMk id="46" creationId="{915B5014-A7EC-4BA6-9C83-8840CF81DB28}"/>
          </ac:picMkLst>
        </pc:picChg>
        <pc:picChg chg="add">
          <ac:chgData name="Femi Onafalujo" userId="3002c67a8c6d4499" providerId="LiveId" clId="{6A856C5B-E182-48F5-9C4E-176894EBF810}" dt="2021-10-13T15:43:08.590" v="4329" actId="26606"/>
          <ac:picMkLst>
            <pc:docMk/>
            <pc:sldMk cId="3682382467" sldId="817"/>
            <ac:picMk id="51" creationId="{022C43AB-86D7-420D-8AD7-DC0A15FDD0AF}"/>
          </ac:picMkLst>
        </pc:picChg>
      </pc:sldChg>
      <pc:sldChg chg="addSp delSp modSp new mod">
        <pc:chgData name="Femi Onafalujo" userId="3002c67a8c6d4499" providerId="LiveId" clId="{6A856C5B-E182-48F5-9C4E-176894EBF810}" dt="2021-10-13T17:43:17.690" v="5048" actId="20577"/>
        <pc:sldMkLst>
          <pc:docMk/>
          <pc:sldMk cId="1689666196" sldId="818"/>
        </pc:sldMkLst>
        <pc:spChg chg="mod">
          <ac:chgData name="Femi Onafalujo" userId="3002c67a8c6d4499" providerId="LiveId" clId="{6A856C5B-E182-48F5-9C4E-176894EBF810}" dt="2021-10-13T17:43:17.690" v="5048" actId="20577"/>
          <ac:spMkLst>
            <pc:docMk/>
            <pc:sldMk cId="1689666196" sldId="818"/>
            <ac:spMk id="2" creationId="{401E6D41-3C08-4DB8-B254-B85517FE0974}"/>
          </ac:spMkLst>
        </pc:spChg>
        <pc:spChg chg="del mod">
          <ac:chgData name="Femi Onafalujo" userId="3002c67a8c6d4499" providerId="LiveId" clId="{6A856C5B-E182-48F5-9C4E-176894EBF810}" dt="2021-10-13T17:40:32.279" v="4975" actId="12084"/>
          <ac:spMkLst>
            <pc:docMk/>
            <pc:sldMk cId="1689666196" sldId="818"/>
            <ac:spMk id="3" creationId="{42A1D2AC-0E80-43BE-ABE0-3034E2487A15}"/>
          </ac:spMkLst>
        </pc:spChg>
        <pc:graphicFrameChg chg="add mod">
          <ac:chgData name="Femi Onafalujo" userId="3002c67a8c6d4499" providerId="LiveId" clId="{6A856C5B-E182-48F5-9C4E-176894EBF810}" dt="2021-10-13T17:42:37.556" v="5042" actId="20577"/>
          <ac:graphicFrameMkLst>
            <pc:docMk/>
            <pc:sldMk cId="1689666196" sldId="818"/>
            <ac:graphicFrameMk id="5" creationId="{031ECD89-66C7-466B-A14C-6CD8671DCACB}"/>
          </ac:graphicFrameMkLst>
        </pc:graphicFrameChg>
      </pc:sldChg>
      <pc:sldMasterChg chg="addSp delSp mod">
        <pc:chgData name="Femi Onafalujo" userId="3002c67a8c6d4499" providerId="LiveId" clId="{6A856C5B-E182-48F5-9C4E-176894EBF810}" dt="2021-09-26T20:35:22.697" v="160" actId="478"/>
        <pc:sldMasterMkLst>
          <pc:docMk/>
          <pc:sldMasterMk cId="2577081" sldId="2147483773"/>
        </pc:sldMasterMkLst>
        <pc:spChg chg="add del">
          <ac:chgData name="Femi Onafalujo" userId="3002c67a8c6d4499" providerId="LiveId" clId="{6A856C5B-E182-48F5-9C4E-176894EBF810}" dt="2021-09-26T20:35:21.514" v="159" actId="478"/>
          <ac:spMkLst>
            <pc:docMk/>
            <pc:sldMasterMk cId="2577081" sldId="2147483773"/>
            <ac:spMk id="6" creationId="{00000000-0000-0000-0000-000000000000}"/>
          </ac:spMkLst>
        </pc:spChg>
        <pc:spChg chg="add del">
          <ac:chgData name="Femi Onafalujo" userId="3002c67a8c6d4499" providerId="LiveId" clId="{6A856C5B-E182-48F5-9C4E-176894EBF810}" dt="2021-09-26T20:35:22.697" v="160" actId="478"/>
          <ac:spMkLst>
            <pc:docMk/>
            <pc:sldMasterMk cId="2577081" sldId="2147483773"/>
            <ac:spMk id="14" creationId="{00000000-0000-0000-0000-000000000000}"/>
          </ac:spMkLst>
        </pc:spChg>
      </pc:sldMasterChg>
    </pc:docChg>
  </pc:docChgLst>
</pc:chgInfo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FC5EF-C0D2-44E1-8F70-A740CEE6D6A0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AE672F-B66A-4893-9B5A-6B941D113862}">
      <dgm:prSet/>
      <dgm:spPr/>
      <dgm:t>
        <a:bodyPr/>
        <a:lstStyle/>
        <a:p>
          <a:r>
            <a:rPr lang="en-US" b="0" i="0" dirty="0">
              <a:solidFill>
                <a:srgbClr val="FF0000"/>
              </a:solidFill>
            </a:rPr>
            <a:t>Problem</a:t>
          </a:r>
          <a:endParaRPr lang="en-US" dirty="0">
            <a:solidFill>
              <a:srgbClr val="FF0000"/>
            </a:solidFill>
          </a:endParaRPr>
        </a:p>
      </dgm:t>
    </dgm:pt>
    <dgm:pt modelId="{8E4925CE-669E-426C-BB14-78E74AC099DF}" type="parTrans" cxnId="{DE658087-DD66-498F-A1E5-65F29DDCC339}">
      <dgm:prSet/>
      <dgm:spPr/>
      <dgm:t>
        <a:bodyPr/>
        <a:lstStyle/>
        <a:p>
          <a:endParaRPr lang="en-US"/>
        </a:p>
      </dgm:t>
    </dgm:pt>
    <dgm:pt modelId="{5FCAEB4D-E969-4D9B-95DC-0DE1A826B5B9}" type="sibTrans" cxnId="{DE658087-DD66-498F-A1E5-65F29DDCC339}">
      <dgm:prSet/>
      <dgm:spPr/>
      <dgm:t>
        <a:bodyPr/>
        <a:lstStyle/>
        <a:p>
          <a:endParaRPr lang="en-US"/>
        </a:p>
      </dgm:t>
    </dgm:pt>
    <dgm:pt modelId="{02CEFF91-CB52-4A08-A75A-3D1E37B68F23}">
      <dgm:prSet/>
      <dgm:spPr/>
      <dgm:t>
        <a:bodyPr/>
        <a:lstStyle/>
        <a:p>
          <a:r>
            <a:rPr lang="en-US" dirty="0"/>
            <a:t>Help landlords set the rent for their apartments</a:t>
          </a:r>
        </a:p>
      </dgm:t>
    </dgm:pt>
    <dgm:pt modelId="{4DE1A9C1-A3E7-47FC-814A-9450168F25E1}" type="parTrans" cxnId="{DB505766-BD17-4A3F-B68D-145A71D33283}">
      <dgm:prSet/>
      <dgm:spPr/>
      <dgm:t>
        <a:bodyPr/>
        <a:lstStyle/>
        <a:p>
          <a:endParaRPr lang="en-US"/>
        </a:p>
      </dgm:t>
    </dgm:pt>
    <dgm:pt modelId="{DB687BCA-ED73-45FF-84E9-74035E7E3A8C}" type="sibTrans" cxnId="{DB505766-BD17-4A3F-B68D-145A71D33283}">
      <dgm:prSet/>
      <dgm:spPr/>
      <dgm:t>
        <a:bodyPr/>
        <a:lstStyle/>
        <a:p>
          <a:endParaRPr lang="en-US"/>
        </a:p>
      </dgm:t>
    </dgm:pt>
    <dgm:pt modelId="{5ED5FA4C-5E9A-4CBB-AF85-BF1AA5611E48}">
      <dgm:prSet/>
      <dgm:spPr/>
      <dgm:t>
        <a:bodyPr/>
        <a:lstStyle/>
        <a:p>
          <a:r>
            <a:rPr lang="en-US" b="0" i="0" dirty="0">
              <a:solidFill>
                <a:srgbClr val="92D050"/>
              </a:solidFill>
            </a:rPr>
            <a:t>Solution</a:t>
          </a:r>
          <a:endParaRPr lang="en-US" dirty="0">
            <a:solidFill>
              <a:srgbClr val="92D050"/>
            </a:solidFill>
          </a:endParaRPr>
        </a:p>
      </dgm:t>
    </dgm:pt>
    <dgm:pt modelId="{235961B6-0A05-4144-AF35-80869F835C4D}" type="parTrans" cxnId="{8903B876-27F3-4253-81CE-E9E60ED51906}">
      <dgm:prSet/>
      <dgm:spPr/>
      <dgm:t>
        <a:bodyPr/>
        <a:lstStyle/>
        <a:p>
          <a:endParaRPr lang="en-US"/>
        </a:p>
      </dgm:t>
    </dgm:pt>
    <dgm:pt modelId="{A573C238-0187-43BE-8DDB-0DBB9CB891DE}" type="sibTrans" cxnId="{8903B876-27F3-4253-81CE-E9E60ED51906}">
      <dgm:prSet/>
      <dgm:spPr/>
      <dgm:t>
        <a:bodyPr/>
        <a:lstStyle/>
        <a:p>
          <a:endParaRPr lang="en-US"/>
        </a:p>
      </dgm:t>
    </dgm:pt>
    <dgm:pt modelId="{751481DC-A510-4EFF-9C33-A2748D5A4214}">
      <dgm:prSet/>
      <dgm:spPr/>
      <dgm:t>
        <a:bodyPr/>
        <a:lstStyle/>
        <a:p>
          <a:r>
            <a:rPr lang="en-US" b="0" i="0" dirty="0"/>
            <a:t>Develop a predictive model </a:t>
          </a:r>
          <a:endParaRPr lang="en-US" dirty="0"/>
        </a:p>
      </dgm:t>
    </dgm:pt>
    <dgm:pt modelId="{F5FC3246-5864-4767-B489-36F5C0857ADC}" type="parTrans" cxnId="{0A4DD316-71AD-4E6E-89EC-8DF99E15C5E4}">
      <dgm:prSet/>
      <dgm:spPr/>
      <dgm:t>
        <a:bodyPr/>
        <a:lstStyle/>
        <a:p>
          <a:endParaRPr lang="en-US"/>
        </a:p>
      </dgm:t>
    </dgm:pt>
    <dgm:pt modelId="{C6F38B8D-3987-4C4E-9CF0-3275E2C268EF}" type="sibTrans" cxnId="{0A4DD316-71AD-4E6E-89EC-8DF99E15C5E4}">
      <dgm:prSet/>
      <dgm:spPr/>
      <dgm:t>
        <a:bodyPr/>
        <a:lstStyle/>
        <a:p>
          <a:endParaRPr lang="en-US"/>
        </a:p>
      </dgm:t>
    </dgm:pt>
    <dgm:pt modelId="{229745FE-C5D6-4FD4-933C-179A2961D121}" type="pres">
      <dgm:prSet presAssocID="{C56FC5EF-C0D2-44E1-8F70-A740CEE6D6A0}" presName="compositeShape" presStyleCnt="0">
        <dgm:presLayoutVars>
          <dgm:chMax val="2"/>
          <dgm:dir/>
          <dgm:resizeHandles val="exact"/>
        </dgm:presLayoutVars>
      </dgm:prSet>
      <dgm:spPr/>
    </dgm:pt>
    <dgm:pt modelId="{1108AE5D-3D21-431A-8F3C-2C6F1CC0D775}" type="pres">
      <dgm:prSet presAssocID="{C56FC5EF-C0D2-44E1-8F70-A740CEE6D6A0}" presName="ribbon" presStyleLbl="node1" presStyleIdx="0" presStyleCnt="1"/>
      <dgm:spPr/>
    </dgm:pt>
    <dgm:pt modelId="{0595C543-6B2B-46DD-8CDE-C2661B10493E}" type="pres">
      <dgm:prSet presAssocID="{C56FC5EF-C0D2-44E1-8F70-A740CEE6D6A0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3EB9D147-9554-4382-A6A1-196FB79D0614}" type="pres">
      <dgm:prSet presAssocID="{C56FC5EF-C0D2-44E1-8F70-A740CEE6D6A0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53C1315-9EC7-4EAF-8CC1-74DF08B434C3}" type="presOf" srcId="{5ED5FA4C-5E9A-4CBB-AF85-BF1AA5611E48}" destId="{3EB9D147-9554-4382-A6A1-196FB79D0614}" srcOrd="0" destOrd="0" presId="urn:microsoft.com/office/officeart/2005/8/layout/arrow6"/>
    <dgm:cxn modelId="{0A4DD316-71AD-4E6E-89EC-8DF99E15C5E4}" srcId="{5ED5FA4C-5E9A-4CBB-AF85-BF1AA5611E48}" destId="{751481DC-A510-4EFF-9C33-A2748D5A4214}" srcOrd="0" destOrd="0" parTransId="{F5FC3246-5864-4767-B489-36F5C0857ADC}" sibTransId="{C6F38B8D-3987-4C4E-9CF0-3275E2C268EF}"/>
    <dgm:cxn modelId="{07301337-C1A3-4853-A976-15BA041C9B8B}" type="presOf" srcId="{02CEFF91-CB52-4A08-A75A-3D1E37B68F23}" destId="{0595C543-6B2B-46DD-8CDE-C2661B10493E}" srcOrd="0" destOrd="1" presId="urn:microsoft.com/office/officeart/2005/8/layout/arrow6"/>
    <dgm:cxn modelId="{DB505766-BD17-4A3F-B68D-145A71D33283}" srcId="{10AE672F-B66A-4893-9B5A-6B941D113862}" destId="{02CEFF91-CB52-4A08-A75A-3D1E37B68F23}" srcOrd="0" destOrd="0" parTransId="{4DE1A9C1-A3E7-47FC-814A-9450168F25E1}" sibTransId="{DB687BCA-ED73-45FF-84E9-74035E7E3A8C}"/>
    <dgm:cxn modelId="{8903B876-27F3-4253-81CE-E9E60ED51906}" srcId="{C56FC5EF-C0D2-44E1-8F70-A740CEE6D6A0}" destId="{5ED5FA4C-5E9A-4CBB-AF85-BF1AA5611E48}" srcOrd="1" destOrd="0" parTransId="{235961B6-0A05-4144-AF35-80869F835C4D}" sibTransId="{A573C238-0187-43BE-8DDB-0DBB9CB891DE}"/>
    <dgm:cxn modelId="{D6B37F77-47D0-4283-AE19-2C532831DD97}" type="presOf" srcId="{751481DC-A510-4EFF-9C33-A2748D5A4214}" destId="{3EB9D147-9554-4382-A6A1-196FB79D0614}" srcOrd="0" destOrd="1" presId="urn:microsoft.com/office/officeart/2005/8/layout/arrow6"/>
    <dgm:cxn modelId="{DE658087-DD66-498F-A1E5-65F29DDCC339}" srcId="{C56FC5EF-C0D2-44E1-8F70-A740CEE6D6A0}" destId="{10AE672F-B66A-4893-9B5A-6B941D113862}" srcOrd="0" destOrd="0" parTransId="{8E4925CE-669E-426C-BB14-78E74AC099DF}" sibTransId="{5FCAEB4D-E969-4D9B-95DC-0DE1A826B5B9}"/>
    <dgm:cxn modelId="{73FBF2A3-0F23-4AA3-92B0-88A80FF3B0E4}" type="presOf" srcId="{C56FC5EF-C0D2-44E1-8F70-A740CEE6D6A0}" destId="{229745FE-C5D6-4FD4-933C-179A2961D121}" srcOrd="0" destOrd="0" presId="urn:microsoft.com/office/officeart/2005/8/layout/arrow6"/>
    <dgm:cxn modelId="{243808F7-B500-4005-B602-CB193E23342C}" type="presOf" srcId="{10AE672F-B66A-4893-9B5A-6B941D113862}" destId="{0595C543-6B2B-46DD-8CDE-C2661B10493E}" srcOrd="0" destOrd="0" presId="urn:microsoft.com/office/officeart/2005/8/layout/arrow6"/>
    <dgm:cxn modelId="{775E0C7B-4542-44D5-8F91-04F951F62647}" type="presParOf" srcId="{229745FE-C5D6-4FD4-933C-179A2961D121}" destId="{1108AE5D-3D21-431A-8F3C-2C6F1CC0D775}" srcOrd="0" destOrd="0" presId="urn:microsoft.com/office/officeart/2005/8/layout/arrow6"/>
    <dgm:cxn modelId="{74C06A05-A9C0-4F98-A31B-93C5563A4670}" type="presParOf" srcId="{229745FE-C5D6-4FD4-933C-179A2961D121}" destId="{0595C543-6B2B-46DD-8CDE-C2661B10493E}" srcOrd="1" destOrd="0" presId="urn:microsoft.com/office/officeart/2005/8/layout/arrow6"/>
    <dgm:cxn modelId="{04D4641B-9C38-4CD9-BDA8-F65B48606F68}" type="presParOf" srcId="{229745FE-C5D6-4FD4-933C-179A2961D121}" destId="{3EB9D147-9554-4382-A6A1-196FB79D0614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882343F-4FB1-4F12-BEDC-B6D2A45AAB7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2B371FA-A5E1-45BA-8E3D-7C5AA86587BE}">
      <dgm:prSet/>
      <dgm:spPr/>
      <dgm:t>
        <a:bodyPr/>
        <a:lstStyle/>
        <a:p>
          <a:r>
            <a:rPr lang="en-CA" b="0" i="0" dirty="0"/>
            <a:t>Linear</a:t>
          </a:r>
          <a:endParaRPr lang="en-CA" dirty="0"/>
        </a:p>
      </dgm:t>
    </dgm:pt>
    <dgm:pt modelId="{612A54A0-25C5-4AD7-A2EE-8D2BB053948A}" type="parTrans" cxnId="{A39C57F5-4202-47D3-8FE0-C4D670B3D5CF}">
      <dgm:prSet/>
      <dgm:spPr/>
      <dgm:t>
        <a:bodyPr/>
        <a:lstStyle/>
        <a:p>
          <a:endParaRPr lang="en-CA"/>
        </a:p>
      </dgm:t>
    </dgm:pt>
    <dgm:pt modelId="{8E70B929-E5A1-4C71-9F79-E7807FB8D4AF}" type="sibTrans" cxnId="{A39C57F5-4202-47D3-8FE0-C4D670B3D5CF}">
      <dgm:prSet/>
      <dgm:spPr/>
      <dgm:t>
        <a:bodyPr/>
        <a:lstStyle/>
        <a:p>
          <a:endParaRPr lang="en-CA"/>
        </a:p>
      </dgm:t>
    </dgm:pt>
    <dgm:pt modelId="{DFD19F98-6D06-44BE-919F-12040C875C06}">
      <dgm:prSet/>
      <dgm:spPr/>
      <dgm:t>
        <a:bodyPr/>
        <a:lstStyle/>
        <a:p>
          <a:r>
            <a:rPr lang="en-CA" b="0" i="0" dirty="0"/>
            <a:t>Ridge regression</a:t>
          </a:r>
          <a:endParaRPr lang="en-CA" dirty="0"/>
        </a:p>
      </dgm:t>
    </dgm:pt>
    <dgm:pt modelId="{B320FA37-5AB5-4ABE-AA6B-FC63ED289BA6}" type="parTrans" cxnId="{3120723B-5AB9-4796-81AD-DED4F093A854}">
      <dgm:prSet/>
      <dgm:spPr/>
      <dgm:t>
        <a:bodyPr/>
        <a:lstStyle/>
        <a:p>
          <a:endParaRPr lang="en-CA"/>
        </a:p>
      </dgm:t>
    </dgm:pt>
    <dgm:pt modelId="{5663F0F6-DAF4-4608-AA99-0271AFB1BC11}" type="sibTrans" cxnId="{3120723B-5AB9-4796-81AD-DED4F093A854}">
      <dgm:prSet/>
      <dgm:spPr/>
      <dgm:t>
        <a:bodyPr/>
        <a:lstStyle/>
        <a:p>
          <a:endParaRPr lang="en-CA"/>
        </a:p>
      </dgm:t>
    </dgm:pt>
    <dgm:pt modelId="{563454A4-13AA-49D3-855C-9A069AB87FA1}">
      <dgm:prSet/>
      <dgm:spPr/>
      <dgm:t>
        <a:bodyPr/>
        <a:lstStyle/>
        <a:p>
          <a:r>
            <a:rPr lang="en-CA" b="0" i="0" dirty="0"/>
            <a:t>Tree induction</a:t>
          </a:r>
          <a:endParaRPr lang="en-CA" dirty="0"/>
        </a:p>
      </dgm:t>
    </dgm:pt>
    <dgm:pt modelId="{3D62B585-69EF-419A-B6E2-D89241DF74CC}" type="parTrans" cxnId="{7D42F4E2-256C-41E4-AAA3-2CBF969939B6}">
      <dgm:prSet/>
      <dgm:spPr/>
      <dgm:t>
        <a:bodyPr/>
        <a:lstStyle/>
        <a:p>
          <a:endParaRPr lang="en-CA"/>
        </a:p>
      </dgm:t>
    </dgm:pt>
    <dgm:pt modelId="{A60C7626-8899-4A60-BEF0-06FD80CFA623}" type="sibTrans" cxnId="{7D42F4E2-256C-41E4-AAA3-2CBF969939B6}">
      <dgm:prSet/>
      <dgm:spPr/>
      <dgm:t>
        <a:bodyPr/>
        <a:lstStyle/>
        <a:p>
          <a:endParaRPr lang="en-CA"/>
        </a:p>
      </dgm:t>
    </dgm:pt>
    <dgm:pt modelId="{A806BC86-F577-4B54-ADC7-529B8F4B9B34}">
      <dgm:prSet/>
      <dgm:spPr/>
      <dgm:t>
        <a:bodyPr/>
        <a:lstStyle/>
        <a:p>
          <a:r>
            <a:rPr lang="en-CA" b="0" i="0" dirty="0"/>
            <a:t>XGBoost</a:t>
          </a:r>
          <a:endParaRPr lang="en-CA" dirty="0"/>
        </a:p>
      </dgm:t>
    </dgm:pt>
    <dgm:pt modelId="{775585BD-337D-479C-99D6-44B56152EF59}" type="parTrans" cxnId="{67CC9806-7255-4740-9A05-7D7DF0899228}">
      <dgm:prSet/>
      <dgm:spPr/>
      <dgm:t>
        <a:bodyPr/>
        <a:lstStyle/>
        <a:p>
          <a:endParaRPr lang="en-CA"/>
        </a:p>
      </dgm:t>
    </dgm:pt>
    <dgm:pt modelId="{8DE42B49-1DC1-43BA-9043-EB705D560D4D}" type="sibTrans" cxnId="{67CC9806-7255-4740-9A05-7D7DF0899228}">
      <dgm:prSet/>
      <dgm:spPr/>
      <dgm:t>
        <a:bodyPr/>
        <a:lstStyle/>
        <a:p>
          <a:endParaRPr lang="en-CA"/>
        </a:p>
      </dgm:t>
    </dgm:pt>
    <dgm:pt modelId="{EB35727C-512F-47C3-BCDA-0CE5F3666B55}">
      <dgm:prSet/>
      <dgm:spPr/>
      <dgm:t>
        <a:bodyPr/>
        <a:lstStyle/>
        <a:p>
          <a:r>
            <a:rPr lang="en-CA" b="0" i="0" dirty="0"/>
            <a:t>Lasso regression</a:t>
          </a:r>
          <a:endParaRPr lang="en-CA" dirty="0"/>
        </a:p>
      </dgm:t>
    </dgm:pt>
    <dgm:pt modelId="{6FFF4644-CBD8-4841-829F-9F1ABBD3F5FB}" type="parTrans" cxnId="{A1959CA3-48C5-4D0F-9E55-982AA7A5A677}">
      <dgm:prSet/>
      <dgm:spPr/>
      <dgm:t>
        <a:bodyPr/>
        <a:lstStyle/>
        <a:p>
          <a:endParaRPr lang="en-CA"/>
        </a:p>
      </dgm:t>
    </dgm:pt>
    <dgm:pt modelId="{8D31EAA7-8A44-4080-B9AB-0FCDE8E95264}" type="sibTrans" cxnId="{A1959CA3-48C5-4D0F-9E55-982AA7A5A677}">
      <dgm:prSet/>
      <dgm:spPr/>
      <dgm:t>
        <a:bodyPr/>
        <a:lstStyle/>
        <a:p>
          <a:endParaRPr lang="en-CA"/>
        </a:p>
      </dgm:t>
    </dgm:pt>
    <dgm:pt modelId="{6B91777E-2C0B-4D57-920F-2B329D3FAD06}">
      <dgm:prSet/>
      <dgm:spPr/>
      <dgm:t>
        <a:bodyPr/>
        <a:lstStyle/>
        <a:p>
          <a:r>
            <a:rPr lang="en-CA" b="0" i="0"/>
            <a:t>Random </a:t>
          </a:r>
          <a:r>
            <a:rPr lang="en-CA" b="0" i="0" dirty="0"/>
            <a:t>forest</a:t>
          </a:r>
          <a:endParaRPr lang="en-CA" dirty="0"/>
        </a:p>
      </dgm:t>
    </dgm:pt>
    <dgm:pt modelId="{28F02A07-4A0B-4768-A43E-0D5AFFDBFC7C}" type="parTrans" cxnId="{01EE5D33-16F0-49EB-83E3-D3C9BCADFD41}">
      <dgm:prSet/>
      <dgm:spPr/>
      <dgm:t>
        <a:bodyPr/>
        <a:lstStyle/>
        <a:p>
          <a:endParaRPr lang="en-CA"/>
        </a:p>
      </dgm:t>
    </dgm:pt>
    <dgm:pt modelId="{8D5D586B-ABDE-4044-A090-DDCA1BF0C611}" type="sibTrans" cxnId="{01EE5D33-16F0-49EB-83E3-D3C9BCADFD41}">
      <dgm:prSet/>
      <dgm:spPr/>
      <dgm:t>
        <a:bodyPr/>
        <a:lstStyle/>
        <a:p>
          <a:endParaRPr lang="en-CA"/>
        </a:p>
      </dgm:t>
    </dgm:pt>
    <dgm:pt modelId="{81EA642B-42E8-417B-B37F-414725924CC6}" type="pres">
      <dgm:prSet presAssocID="{4882343F-4FB1-4F12-BEDC-B6D2A45AAB78}" presName="theList" presStyleCnt="0">
        <dgm:presLayoutVars>
          <dgm:dir/>
          <dgm:animLvl val="lvl"/>
          <dgm:resizeHandles val="exact"/>
        </dgm:presLayoutVars>
      </dgm:prSet>
      <dgm:spPr/>
    </dgm:pt>
    <dgm:pt modelId="{7A34E4BC-6984-452B-909D-CB199D090255}" type="pres">
      <dgm:prSet presAssocID="{12B371FA-A5E1-45BA-8E3D-7C5AA86587BE}" presName="compNode" presStyleCnt="0"/>
      <dgm:spPr/>
    </dgm:pt>
    <dgm:pt modelId="{A7FF3A04-9ADE-476D-BF65-9BEBB6C888EF}" type="pres">
      <dgm:prSet presAssocID="{12B371FA-A5E1-45BA-8E3D-7C5AA86587BE}" presName="aNode" presStyleLbl="bgShp" presStyleIdx="0" presStyleCnt="2"/>
      <dgm:spPr/>
    </dgm:pt>
    <dgm:pt modelId="{D92A375F-D11B-4905-A46C-876006A80248}" type="pres">
      <dgm:prSet presAssocID="{12B371FA-A5E1-45BA-8E3D-7C5AA86587BE}" presName="textNode" presStyleLbl="bgShp" presStyleIdx="0" presStyleCnt="2"/>
      <dgm:spPr/>
    </dgm:pt>
    <dgm:pt modelId="{5F23E2FF-3A2B-4D28-95B4-CA46097536BA}" type="pres">
      <dgm:prSet presAssocID="{12B371FA-A5E1-45BA-8E3D-7C5AA86587BE}" presName="compChildNode" presStyleCnt="0"/>
      <dgm:spPr/>
    </dgm:pt>
    <dgm:pt modelId="{C31DEA0B-BB50-4140-9A8C-54879BF6B577}" type="pres">
      <dgm:prSet presAssocID="{12B371FA-A5E1-45BA-8E3D-7C5AA86587BE}" presName="theInnerList" presStyleCnt="0"/>
      <dgm:spPr/>
    </dgm:pt>
    <dgm:pt modelId="{5714BC70-AB22-4BFF-A456-93B691C81032}" type="pres">
      <dgm:prSet presAssocID="{EB35727C-512F-47C3-BCDA-0CE5F3666B55}" presName="childNode" presStyleLbl="node1" presStyleIdx="0" presStyleCnt="4">
        <dgm:presLayoutVars>
          <dgm:bulletEnabled val="1"/>
        </dgm:presLayoutVars>
      </dgm:prSet>
      <dgm:spPr/>
    </dgm:pt>
    <dgm:pt modelId="{87668457-ABE8-4665-B738-35009A08B9F0}" type="pres">
      <dgm:prSet presAssocID="{EB35727C-512F-47C3-BCDA-0CE5F3666B55}" presName="aSpace2" presStyleCnt="0"/>
      <dgm:spPr/>
    </dgm:pt>
    <dgm:pt modelId="{893D6B61-B312-4272-90F9-2598B6E769DE}" type="pres">
      <dgm:prSet presAssocID="{DFD19F98-6D06-44BE-919F-12040C875C06}" presName="childNode" presStyleLbl="node1" presStyleIdx="1" presStyleCnt="4">
        <dgm:presLayoutVars>
          <dgm:bulletEnabled val="1"/>
        </dgm:presLayoutVars>
      </dgm:prSet>
      <dgm:spPr/>
    </dgm:pt>
    <dgm:pt modelId="{D1D8DB3F-2F7E-4DDB-AC5F-EC4FA3D73352}" type="pres">
      <dgm:prSet presAssocID="{12B371FA-A5E1-45BA-8E3D-7C5AA86587BE}" presName="aSpace" presStyleCnt="0"/>
      <dgm:spPr/>
    </dgm:pt>
    <dgm:pt modelId="{6DE72940-358D-46D8-90E2-21ADF2363388}" type="pres">
      <dgm:prSet presAssocID="{563454A4-13AA-49D3-855C-9A069AB87FA1}" presName="compNode" presStyleCnt="0"/>
      <dgm:spPr/>
    </dgm:pt>
    <dgm:pt modelId="{400A69D4-A2F9-4C96-BF92-CD847DE288FC}" type="pres">
      <dgm:prSet presAssocID="{563454A4-13AA-49D3-855C-9A069AB87FA1}" presName="aNode" presStyleLbl="bgShp" presStyleIdx="1" presStyleCnt="2"/>
      <dgm:spPr/>
    </dgm:pt>
    <dgm:pt modelId="{9BF39B7C-3D2D-493A-9389-80701DED22D5}" type="pres">
      <dgm:prSet presAssocID="{563454A4-13AA-49D3-855C-9A069AB87FA1}" presName="textNode" presStyleLbl="bgShp" presStyleIdx="1" presStyleCnt="2"/>
      <dgm:spPr/>
    </dgm:pt>
    <dgm:pt modelId="{C8B3DE51-4C83-4E41-BDC0-90421D10A18F}" type="pres">
      <dgm:prSet presAssocID="{563454A4-13AA-49D3-855C-9A069AB87FA1}" presName="compChildNode" presStyleCnt="0"/>
      <dgm:spPr/>
    </dgm:pt>
    <dgm:pt modelId="{0CC9DDBF-83BF-4548-A8E8-F0BAC0DE88A4}" type="pres">
      <dgm:prSet presAssocID="{563454A4-13AA-49D3-855C-9A069AB87FA1}" presName="theInnerList" presStyleCnt="0"/>
      <dgm:spPr/>
    </dgm:pt>
    <dgm:pt modelId="{5EDDF8C1-1372-468F-8150-0E91E625C0C3}" type="pres">
      <dgm:prSet presAssocID="{6B91777E-2C0B-4D57-920F-2B329D3FAD06}" presName="childNode" presStyleLbl="node1" presStyleIdx="2" presStyleCnt="4">
        <dgm:presLayoutVars>
          <dgm:bulletEnabled val="1"/>
        </dgm:presLayoutVars>
      </dgm:prSet>
      <dgm:spPr/>
    </dgm:pt>
    <dgm:pt modelId="{B19DAF50-FC8B-4BD0-9D9E-34DBDE8A2103}" type="pres">
      <dgm:prSet presAssocID="{6B91777E-2C0B-4D57-920F-2B329D3FAD06}" presName="aSpace2" presStyleCnt="0"/>
      <dgm:spPr/>
    </dgm:pt>
    <dgm:pt modelId="{E3B8FEAA-238E-4B86-B273-09B33BF62527}" type="pres">
      <dgm:prSet presAssocID="{A806BC86-F577-4B54-ADC7-529B8F4B9B34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67CC9806-7255-4740-9A05-7D7DF0899228}" srcId="{563454A4-13AA-49D3-855C-9A069AB87FA1}" destId="{A806BC86-F577-4B54-ADC7-529B8F4B9B34}" srcOrd="1" destOrd="0" parTransId="{775585BD-337D-479C-99D6-44B56152EF59}" sibTransId="{8DE42B49-1DC1-43BA-9043-EB705D560D4D}"/>
    <dgm:cxn modelId="{B213790A-2AC8-4234-98D7-64FD10438006}" type="presOf" srcId="{563454A4-13AA-49D3-855C-9A069AB87FA1}" destId="{400A69D4-A2F9-4C96-BF92-CD847DE288FC}" srcOrd="0" destOrd="0" presId="urn:microsoft.com/office/officeart/2005/8/layout/lProcess2"/>
    <dgm:cxn modelId="{1937AE11-CEB5-4916-AAD3-991794A992BC}" type="presOf" srcId="{EB35727C-512F-47C3-BCDA-0CE5F3666B55}" destId="{5714BC70-AB22-4BFF-A456-93B691C81032}" srcOrd="0" destOrd="0" presId="urn:microsoft.com/office/officeart/2005/8/layout/lProcess2"/>
    <dgm:cxn modelId="{01EE5D33-16F0-49EB-83E3-D3C9BCADFD41}" srcId="{563454A4-13AA-49D3-855C-9A069AB87FA1}" destId="{6B91777E-2C0B-4D57-920F-2B329D3FAD06}" srcOrd="0" destOrd="0" parTransId="{28F02A07-4A0B-4768-A43E-0D5AFFDBFC7C}" sibTransId="{8D5D586B-ABDE-4044-A090-DDCA1BF0C611}"/>
    <dgm:cxn modelId="{3120723B-5AB9-4796-81AD-DED4F093A854}" srcId="{12B371FA-A5E1-45BA-8E3D-7C5AA86587BE}" destId="{DFD19F98-6D06-44BE-919F-12040C875C06}" srcOrd="1" destOrd="0" parTransId="{B320FA37-5AB5-4ABE-AA6B-FC63ED289BA6}" sibTransId="{5663F0F6-DAF4-4608-AA99-0271AFB1BC11}"/>
    <dgm:cxn modelId="{0400FA64-CD40-4C46-AA35-9246C63BD1C1}" type="presOf" srcId="{12B371FA-A5E1-45BA-8E3D-7C5AA86587BE}" destId="{A7FF3A04-9ADE-476D-BF65-9BEBB6C888EF}" srcOrd="0" destOrd="0" presId="urn:microsoft.com/office/officeart/2005/8/layout/lProcess2"/>
    <dgm:cxn modelId="{070C1173-98E4-483C-9726-FA77F37BC566}" type="presOf" srcId="{563454A4-13AA-49D3-855C-9A069AB87FA1}" destId="{9BF39B7C-3D2D-493A-9389-80701DED22D5}" srcOrd="1" destOrd="0" presId="urn:microsoft.com/office/officeart/2005/8/layout/lProcess2"/>
    <dgm:cxn modelId="{E8E92A81-F33B-41BD-89B9-61FB514FD36D}" type="presOf" srcId="{12B371FA-A5E1-45BA-8E3D-7C5AA86587BE}" destId="{D92A375F-D11B-4905-A46C-876006A80248}" srcOrd="1" destOrd="0" presId="urn:microsoft.com/office/officeart/2005/8/layout/lProcess2"/>
    <dgm:cxn modelId="{A99F4388-8CE9-4466-879F-20871F213AF8}" type="presOf" srcId="{4882343F-4FB1-4F12-BEDC-B6D2A45AAB78}" destId="{81EA642B-42E8-417B-B37F-414725924CC6}" srcOrd="0" destOrd="0" presId="urn:microsoft.com/office/officeart/2005/8/layout/lProcess2"/>
    <dgm:cxn modelId="{A1959CA3-48C5-4D0F-9E55-982AA7A5A677}" srcId="{12B371FA-A5E1-45BA-8E3D-7C5AA86587BE}" destId="{EB35727C-512F-47C3-BCDA-0CE5F3666B55}" srcOrd="0" destOrd="0" parTransId="{6FFF4644-CBD8-4841-829F-9F1ABBD3F5FB}" sibTransId="{8D31EAA7-8A44-4080-B9AB-0FCDE8E95264}"/>
    <dgm:cxn modelId="{181217BC-137D-4F40-B5E7-BAF3AF540900}" type="presOf" srcId="{A806BC86-F577-4B54-ADC7-529B8F4B9B34}" destId="{E3B8FEAA-238E-4B86-B273-09B33BF62527}" srcOrd="0" destOrd="0" presId="urn:microsoft.com/office/officeart/2005/8/layout/lProcess2"/>
    <dgm:cxn modelId="{5578A7C8-7553-4E19-B3CE-629016B59DD8}" type="presOf" srcId="{DFD19F98-6D06-44BE-919F-12040C875C06}" destId="{893D6B61-B312-4272-90F9-2598B6E769DE}" srcOrd="0" destOrd="0" presId="urn:microsoft.com/office/officeart/2005/8/layout/lProcess2"/>
    <dgm:cxn modelId="{1C7F3BE1-FDB5-4FFF-ADDE-4BC72EBB5B97}" type="presOf" srcId="{6B91777E-2C0B-4D57-920F-2B329D3FAD06}" destId="{5EDDF8C1-1372-468F-8150-0E91E625C0C3}" srcOrd="0" destOrd="0" presId="urn:microsoft.com/office/officeart/2005/8/layout/lProcess2"/>
    <dgm:cxn modelId="{7D42F4E2-256C-41E4-AAA3-2CBF969939B6}" srcId="{4882343F-4FB1-4F12-BEDC-B6D2A45AAB78}" destId="{563454A4-13AA-49D3-855C-9A069AB87FA1}" srcOrd="1" destOrd="0" parTransId="{3D62B585-69EF-419A-B6E2-D89241DF74CC}" sibTransId="{A60C7626-8899-4A60-BEF0-06FD80CFA623}"/>
    <dgm:cxn modelId="{A39C57F5-4202-47D3-8FE0-C4D670B3D5CF}" srcId="{4882343F-4FB1-4F12-BEDC-B6D2A45AAB78}" destId="{12B371FA-A5E1-45BA-8E3D-7C5AA86587BE}" srcOrd="0" destOrd="0" parTransId="{612A54A0-25C5-4AD7-A2EE-8D2BB053948A}" sibTransId="{8E70B929-E5A1-4C71-9F79-E7807FB8D4AF}"/>
    <dgm:cxn modelId="{E389C99C-7D26-45B4-9226-FA21598F3C84}" type="presParOf" srcId="{81EA642B-42E8-417B-B37F-414725924CC6}" destId="{7A34E4BC-6984-452B-909D-CB199D090255}" srcOrd="0" destOrd="0" presId="urn:microsoft.com/office/officeart/2005/8/layout/lProcess2"/>
    <dgm:cxn modelId="{3CDEBE35-5058-4EC7-8986-CCB15A2520B1}" type="presParOf" srcId="{7A34E4BC-6984-452B-909D-CB199D090255}" destId="{A7FF3A04-9ADE-476D-BF65-9BEBB6C888EF}" srcOrd="0" destOrd="0" presId="urn:microsoft.com/office/officeart/2005/8/layout/lProcess2"/>
    <dgm:cxn modelId="{8C452F01-7F24-4B73-A01E-EE471100DE69}" type="presParOf" srcId="{7A34E4BC-6984-452B-909D-CB199D090255}" destId="{D92A375F-D11B-4905-A46C-876006A80248}" srcOrd="1" destOrd="0" presId="urn:microsoft.com/office/officeart/2005/8/layout/lProcess2"/>
    <dgm:cxn modelId="{E7C810BB-1EEC-4E15-801D-C5EC588C8C74}" type="presParOf" srcId="{7A34E4BC-6984-452B-909D-CB199D090255}" destId="{5F23E2FF-3A2B-4D28-95B4-CA46097536BA}" srcOrd="2" destOrd="0" presId="urn:microsoft.com/office/officeart/2005/8/layout/lProcess2"/>
    <dgm:cxn modelId="{5742F1C4-0B8F-4F5A-AFFB-2E61818C8686}" type="presParOf" srcId="{5F23E2FF-3A2B-4D28-95B4-CA46097536BA}" destId="{C31DEA0B-BB50-4140-9A8C-54879BF6B577}" srcOrd="0" destOrd="0" presId="urn:microsoft.com/office/officeart/2005/8/layout/lProcess2"/>
    <dgm:cxn modelId="{E60ACC2E-DBCE-4B47-B645-CAD1015BCB90}" type="presParOf" srcId="{C31DEA0B-BB50-4140-9A8C-54879BF6B577}" destId="{5714BC70-AB22-4BFF-A456-93B691C81032}" srcOrd="0" destOrd="0" presId="urn:microsoft.com/office/officeart/2005/8/layout/lProcess2"/>
    <dgm:cxn modelId="{8836A9DA-4B46-44BE-91E9-2CEBB661FBF1}" type="presParOf" srcId="{C31DEA0B-BB50-4140-9A8C-54879BF6B577}" destId="{87668457-ABE8-4665-B738-35009A08B9F0}" srcOrd="1" destOrd="0" presId="urn:microsoft.com/office/officeart/2005/8/layout/lProcess2"/>
    <dgm:cxn modelId="{E8CACB1F-988C-42E3-BE14-E0E58D99196E}" type="presParOf" srcId="{C31DEA0B-BB50-4140-9A8C-54879BF6B577}" destId="{893D6B61-B312-4272-90F9-2598B6E769DE}" srcOrd="2" destOrd="0" presId="urn:microsoft.com/office/officeart/2005/8/layout/lProcess2"/>
    <dgm:cxn modelId="{0B13B689-2D50-42F3-AF15-A1D126046086}" type="presParOf" srcId="{81EA642B-42E8-417B-B37F-414725924CC6}" destId="{D1D8DB3F-2F7E-4DDB-AC5F-EC4FA3D73352}" srcOrd="1" destOrd="0" presId="urn:microsoft.com/office/officeart/2005/8/layout/lProcess2"/>
    <dgm:cxn modelId="{31FABF32-E931-49F9-9B4F-30C413D27644}" type="presParOf" srcId="{81EA642B-42E8-417B-B37F-414725924CC6}" destId="{6DE72940-358D-46D8-90E2-21ADF2363388}" srcOrd="2" destOrd="0" presId="urn:microsoft.com/office/officeart/2005/8/layout/lProcess2"/>
    <dgm:cxn modelId="{608BB535-FCB5-4FF1-BD76-F844FFBE9C18}" type="presParOf" srcId="{6DE72940-358D-46D8-90E2-21ADF2363388}" destId="{400A69D4-A2F9-4C96-BF92-CD847DE288FC}" srcOrd="0" destOrd="0" presId="urn:microsoft.com/office/officeart/2005/8/layout/lProcess2"/>
    <dgm:cxn modelId="{1F4E3523-D10D-43A0-9408-AD97B39511ED}" type="presParOf" srcId="{6DE72940-358D-46D8-90E2-21ADF2363388}" destId="{9BF39B7C-3D2D-493A-9389-80701DED22D5}" srcOrd="1" destOrd="0" presId="urn:microsoft.com/office/officeart/2005/8/layout/lProcess2"/>
    <dgm:cxn modelId="{4DFE4B74-E8B4-4C8F-A345-8305D0DE0A29}" type="presParOf" srcId="{6DE72940-358D-46D8-90E2-21ADF2363388}" destId="{C8B3DE51-4C83-4E41-BDC0-90421D10A18F}" srcOrd="2" destOrd="0" presId="urn:microsoft.com/office/officeart/2005/8/layout/lProcess2"/>
    <dgm:cxn modelId="{7CB061B2-3ABA-4AE9-ADDC-CCEE2DA8007C}" type="presParOf" srcId="{C8B3DE51-4C83-4E41-BDC0-90421D10A18F}" destId="{0CC9DDBF-83BF-4548-A8E8-F0BAC0DE88A4}" srcOrd="0" destOrd="0" presId="urn:microsoft.com/office/officeart/2005/8/layout/lProcess2"/>
    <dgm:cxn modelId="{CC10DF66-B32A-4DE1-A1EE-CCB07B231C72}" type="presParOf" srcId="{0CC9DDBF-83BF-4548-A8E8-F0BAC0DE88A4}" destId="{5EDDF8C1-1372-468F-8150-0E91E625C0C3}" srcOrd="0" destOrd="0" presId="urn:microsoft.com/office/officeart/2005/8/layout/lProcess2"/>
    <dgm:cxn modelId="{F8A56A85-D311-45F2-A7EE-84BC9133F31C}" type="presParOf" srcId="{0CC9DDBF-83BF-4548-A8E8-F0BAC0DE88A4}" destId="{B19DAF50-FC8B-4BD0-9D9E-34DBDE8A2103}" srcOrd="1" destOrd="0" presId="urn:microsoft.com/office/officeart/2005/8/layout/lProcess2"/>
    <dgm:cxn modelId="{0BEA648F-6350-456E-AD3F-43B6E65B6954}" type="presParOf" srcId="{0CC9DDBF-83BF-4548-A8E8-F0BAC0DE88A4}" destId="{E3B8FEAA-238E-4B86-B273-09B33BF6252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5CA43C9-892C-49F9-851E-C92D9CD64AF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97FE68D-2E05-411D-80AD-E55ACB3BFCB2}">
      <dgm:prSet/>
      <dgm:spPr/>
      <dgm:t>
        <a:bodyPr/>
        <a:lstStyle/>
        <a:p>
          <a:r>
            <a:rPr lang="en-CA" b="0" i="0"/>
            <a:t>Feature selection</a:t>
          </a:r>
          <a:endParaRPr lang="en-CA"/>
        </a:p>
      </dgm:t>
    </dgm:pt>
    <dgm:pt modelId="{05D15C07-5C60-4444-8848-7170927671EE}" type="parTrans" cxnId="{B1F6F168-BEFA-45EC-A7EA-9792B0715143}">
      <dgm:prSet/>
      <dgm:spPr/>
      <dgm:t>
        <a:bodyPr/>
        <a:lstStyle/>
        <a:p>
          <a:endParaRPr lang="en-CA"/>
        </a:p>
      </dgm:t>
    </dgm:pt>
    <dgm:pt modelId="{A1AD4D0E-0B59-4968-9549-A6E7E4E22B52}" type="sibTrans" cxnId="{B1F6F168-BEFA-45EC-A7EA-9792B0715143}">
      <dgm:prSet/>
      <dgm:spPr/>
      <dgm:t>
        <a:bodyPr/>
        <a:lstStyle/>
        <a:p>
          <a:endParaRPr lang="en-CA"/>
        </a:p>
      </dgm:t>
    </dgm:pt>
    <dgm:pt modelId="{9FA62D9C-A31B-40F9-8DFA-DDD340F183AE}">
      <dgm:prSet/>
      <dgm:spPr/>
      <dgm:t>
        <a:bodyPr/>
        <a:lstStyle/>
        <a:p>
          <a:r>
            <a:rPr lang="en-CA" b="0" i="0"/>
            <a:t>Used feature importance for tree-induction model</a:t>
          </a:r>
          <a:endParaRPr lang="en-CA"/>
        </a:p>
      </dgm:t>
    </dgm:pt>
    <dgm:pt modelId="{765DE69E-413F-4887-AC74-6CE6BC576711}" type="parTrans" cxnId="{5836C119-D727-48B8-9E1D-682FE708FD87}">
      <dgm:prSet/>
      <dgm:spPr/>
      <dgm:t>
        <a:bodyPr/>
        <a:lstStyle/>
        <a:p>
          <a:endParaRPr lang="en-CA"/>
        </a:p>
      </dgm:t>
    </dgm:pt>
    <dgm:pt modelId="{E5711A0F-4FA6-4B08-BCE8-36E7C1054457}" type="sibTrans" cxnId="{5836C119-D727-48B8-9E1D-682FE708FD87}">
      <dgm:prSet/>
      <dgm:spPr/>
      <dgm:t>
        <a:bodyPr/>
        <a:lstStyle/>
        <a:p>
          <a:endParaRPr lang="en-CA"/>
        </a:p>
      </dgm:t>
    </dgm:pt>
    <dgm:pt modelId="{CE2BC1A7-0292-403A-B90E-9B288B2BA5FA}">
      <dgm:prSet/>
      <dgm:spPr/>
      <dgm:t>
        <a:bodyPr/>
        <a:lstStyle/>
        <a:p>
          <a:r>
            <a:rPr lang="en-CA" b="0" i="0" dirty="0"/>
            <a:t>Gini importance threshold value of 0.001</a:t>
          </a:r>
          <a:endParaRPr lang="en-CA" dirty="0"/>
        </a:p>
      </dgm:t>
    </dgm:pt>
    <dgm:pt modelId="{6461C0DF-87BB-43E2-9BA2-6DBCDAA27CBB}" type="parTrans" cxnId="{67C6FA6C-C4BB-448D-896D-6AC4F53EC9CA}">
      <dgm:prSet/>
      <dgm:spPr/>
      <dgm:t>
        <a:bodyPr/>
        <a:lstStyle/>
        <a:p>
          <a:endParaRPr lang="en-CA"/>
        </a:p>
      </dgm:t>
    </dgm:pt>
    <dgm:pt modelId="{735FB720-1E56-4BDD-B6F8-FE49555BD87B}" type="sibTrans" cxnId="{67C6FA6C-C4BB-448D-896D-6AC4F53EC9CA}">
      <dgm:prSet/>
      <dgm:spPr/>
      <dgm:t>
        <a:bodyPr/>
        <a:lstStyle/>
        <a:p>
          <a:endParaRPr lang="en-CA"/>
        </a:p>
      </dgm:t>
    </dgm:pt>
    <dgm:pt modelId="{10CCF1E4-4FB9-40E7-8401-5838D543198E}">
      <dgm:prSet/>
      <dgm:spPr/>
      <dgm:t>
        <a:bodyPr/>
        <a:lstStyle/>
        <a:p>
          <a:r>
            <a:rPr lang="en-CA" b="0" i="0"/>
            <a:t>Hyperparameter tuning</a:t>
          </a:r>
          <a:endParaRPr lang="en-CA"/>
        </a:p>
      </dgm:t>
    </dgm:pt>
    <dgm:pt modelId="{F2C57AA1-C725-4B42-8801-D4FB9381C29C}" type="parTrans" cxnId="{F36C3D1B-B651-457C-AFC0-F988873A37D5}">
      <dgm:prSet/>
      <dgm:spPr/>
      <dgm:t>
        <a:bodyPr/>
        <a:lstStyle/>
        <a:p>
          <a:endParaRPr lang="en-CA"/>
        </a:p>
      </dgm:t>
    </dgm:pt>
    <dgm:pt modelId="{03F706A5-5F9D-4538-8962-666A09F57DCF}" type="sibTrans" cxnId="{F36C3D1B-B651-457C-AFC0-F988873A37D5}">
      <dgm:prSet/>
      <dgm:spPr/>
      <dgm:t>
        <a:bodyPr/>
        <a:lstStyle/>
        <a:p>
          <a:endParaRPr lang="en-CA"/>
        </a:p>
      </dgm:t>
    </dgm:pt>
    <dgm:pt modelId="{DDE3E713-BC37-40C0-93E1-8A220725B13E}">
      <dgm:prSet/>
      <dgm:spPr/>
      <dgm:t>
        <a:bodyPr/>
        <a:lstStyle/>
        <a:p>
          <a:r>
            <a:rPr lang="en-CA" b="0" i="0"/>
            <a:t>Random forest</a:t>
          </a:r>
          <a:endParaRPr lang="en-CA"/>
        </a:p>
      </dgm:t>
    </dgm:pt>
    <dgm:pt modelId="{2DE97A77-08BA-43E3-98D3-D6364BB08138}" type="parTrans" cxnId="{958D0D1E-3D2C-4075-8841-229CE9A6CAAE}">
      <dgm:prSet/>
      <dgm:spPr/>
      <dgm:t>
        <a:bodyPr/>
        <a:lstStyle/>
        <a:p>
          <a:endParaRPr lang="en-CA"/>
        </a:p>
      </dgm:t>
    </dgm:pt>
    <dgm:pt modelId="{F15DAAEC-B01D-4911-9F74-41EEABC5B5AD}" type="sibTrans" cxnId="{958D0D1E-3D2C-4075-8841-229CE9A6CAAE}">
      <dgm:prSet/>
      <dgm:spPr/>
      <dgm:t>
        <a:bodyPr/>
        <a:lstStyle/>
        <a:p>
          <a:endParaRPr lang="en-CA"/>
        </a:p>
      </dgm:t>
    </dgm:pt>
    <dgm:pt modelId="{76C12CFF-0676-4C04-8AEC-1DF055A07A82}">
      <dgm:prSet/>
      <dgm:spPr/>
      <dgm:t>
        <a:bodyPr/>
        <a:lstStyle/>
        <a:p>
          <a:r>
            <a:rPr lang="en-CA" b="0" i="0"/>
            <a:t>Number of estimators</a:t>
          </a:r>
          <a:endParaRPr lang="en-CA"/>
        </a:p>
      </dgm:t>
    </dgm:pt>
    <dgm:pt modelId="{3478FF21-03CE-4098-9F75-8204CDBD84F2}" type="parTrans" cxnId="{36D9DC73-EF41-45BA-B6D1-AB247E2C52FD}">
      <dgm:prSet/>
      <dgm:spPr/>
      <dgm:t>
        <a:bodyPr/>
        <a:lstStyle/>
        <a:p>
          <a:endParaRPr lang="en-CA"/>
        </a:p>
      </dgm:t>
    </dgm:pt>
    <dgm:pt modelId="{64487725-2C98-40A9-8C18-7CBEF73FFAC2}" type="sibTrans" cxnId="{36D9DC73-EF41-45BA-B6D1-AB247E2C52FD}">
      <dgm:prSet/>
      <dgm:spPr/>
      <dgm:t>
        <a:bodyPr/>
        <a:lstStyle/>
        <a:p>
          <a:endParaRPr lang="en-CA"/>
        </a:p>
      </dgm:t>
    </dgm:pt>
    <dgm:pt modelId="{ECBD183B-87F4-4778-BFC6-F2E676ACF74F}">
      <dgm:prSet/>
      <dgm:spPr/>
      <dgm:t>
        <a:bodyPr/>
        <a:lstStyle/>
        <a:p>
          <a:r>
            <a:rPr lang="en-CA" b="0" i="0"/>
            <a:t>Maximum depth of tree</a:t>
          </a:r>
          <a:endParaRPr lang="en-CA"/>
        </a:p>
      </dgm:t>
    </dgm:pt>
    <dgm:pt modelId="{9B9F747B-C547-43AD-AAC6-55C0897ED46D}" type="parTrans" cxnId="{C3A2A413-5F7E-49DC-8869-D0D6B2AF4590}">
      <dgm:prSet/>
      <dgm:spPr/>
      <dgm:t>
        <a:bodyPr/>
        <a:lstStyle/>
        <a:p>
          <a:endParaRPr lang="en-CA"/>
        </a:p>
      </dgm:t>
    </dgm:pt>
    <dgm:pt modelId="{9DD02D2A-9091-4306-BD9E-C5DDD6B3F2D9}" type="sibTrans" cxnId="{C3A2A413-5F7E-49DC-8869-D0D6B2AF4590}">
      <dgm:prSet/>
      <dgm:spPr/>
      <dgm:t>
        <a:bodyPr/>
        <a:lstStyle/>
        <a:p>
          <a:endParaRPr lang="en-CA"/>
        </a:p>
      </dgm:t>
    </dgm:pt>
    <dgm:pt modelId="{76A73C75-1FEC-49A7-BFF7-3EBC98E22816}">
      <dgm:prSet/>
      <dgm:spPr/>
      <dgm:t>
        <a:bodyPr/>
        <a:lstStyle/>
        <a:p>
          <a:r>
            <a:rPr lang="en-CA" b="0" i="0"/>
            <a:t>XGBoost</a:t>
          </a:r>
          <a:endParaRPr lang="en-CA"/>
        </a:p>
      </dgm:t>
    </dgm:pt>
    <dgm:pt modelId="{06955BE9-F4ED-49B1-A987-346B9FBB1059}" type="parTrans" cxnId="{1AC1ECD5-D166-4736-890F-B6CCBE1A9F90}">
      <dgm:prSet/>
      <dgm:spPr/>
      <dgm:t>
        <a:bodyPr/>
        <a:lstStyle/>
        <a:p>
          <a:endParaRPr lang="en-CA"/>
        </a:p>
      </dgm:t>
    </dgm:pt>
    <dgm:pt modelId="{87F27408-28EB-44E6-AE30-0FCF47142B1E}" type="sibTrans" cxnId="{1AC1ECD5-D166-4736-890F-B6CCBE1A9F90}">
      <dgm:prSet/>
      <dgm:spPr/>
      <dgm:t>
        <a:bodyPr/>
        <a:lstStyle/>
        <a:p>
          <a:endParaRPr lang="en-CA"/>
        </a:p>
      </dgm:t>
    </dgm:pt>
    <dgm:pt modelId="{055FD954-03A8-4928-A241-9B80DABEB038}">
      <dgm:prSet/>
      <dgm:spPr/>
      <dgm:t>
        <a:bodyPr/>
        <a:lstStyle/>
        <a:p>
          <a:r>
            <a:rPr lang="en-CA" b="0" i="0"/>
            <a:t>Subsample</a:t>
          </a:r>
          <a:endParaRPr lang="en-CA"/>
        </a:p>
      </dgm:t>
    </dgm:pt>
    <dgm:pt modelId="{25EFE1EF-40F0-465E-8C91-A99047E93235}" type="parTrans" cxnId="{D7C69AC8-AB46-417B-939A-15BC3CB65640}">
      <dgm:prSet/>
      <dgm:spPr/>
      <dgm:t>
        <a:bodyPr/>
        <a:lstStyle/>
        <a:p>
          <a:endParaRPr lang="en-CA"/>
        </a:p>
      </dgm:t>
    </dgm:pt>
    <dgm:pt modelId="{E376DCF7-53EA-438C-BA46-7F99C9BCA446}" type="sibTrans" cxnId="{D7C69AC8-AB46-417B-939A-15BC3CB65640}">
      <dgm:prSet/>
      <dgm:spPr/>
      <dgm:t>
        <a:bodyPr/>
        <a:lstStyle/>
        <a:p>
          <a:endParaRPr lang="en-CA"/>
        </a:p>
      </dgm:t>
    </dgm:pt>
    <dgm:pt modelId="{5CFA7C6D-9C33-4E4E-85D0-1D779C5B54BC}">
      <dgm:prSet/>
      <dgm:spPr/>
      <dgm:t>
        <a:bodyPr/>
        <a:lstStyle/>
        <a:p>
          <a:r>
            <a:rPr lang="en-CA" b="0" i="0"/>
            <a:t>Maximum depth of tree</a:t>
          </a:r>
          <a:endParaRPr lang="en-CA"/>
        </a:p>
      </dgm:t>
    </dgm:pt>
    <dgm:pt modelId="{0653F1BC-805C-4EC3-B068-6AA84F660530}" type="parTrans" cxnId="{AAF16113-DA0B-4DB6-8FCE-2212D27866E7}">
      <dgm:prSet/>
      <dgm:spPr/>
      <dgm:t>
        <a:bodyPr/>
        <a:lstStyle/>
        <a:p>
          <a:endParaRPr lang="en-CA"/>
        </a:p>
      </dgm:t>
    </dgm:pt>
    <dgm:pt modelId="{02C1E97C-F766-4F2C-9EA7-6BAD9E4E4120}" type="sibTrans" cxnId="{AAF16113-DA0B-4DB6-8FCE-2212D27866E7}">
      <dgm:prSet/>
      <dgm:spPr/>
      <dgm:t>
        <a:bodyPr/>
        <a:lstStyle/>
        <a:p>
          <a:endParaRPr lang="en-CA"/>
        </a:p>
      </dgm:t>
    </dgm:pt>
    <dgm:pt modelId="{EF3AF91D-150E-4FBD-9466-4A8E74046155}">
      <dgm:prSet/>
      <dgm:spPr/>
      <dgm:t>
        <a:bodyPr/>
        <a:lstStyle/>
        <a:p>
          <a:r>
            <a:rPr lang="en-CA" b="0" i="0"/>
            <a:t>Column sample</a:t>
          </a:r>
          <a:endParaRPr lang="en-CA"/>
        </a:p>
      </dgm:t>
    </dgm:pt>
    <dgm:pt modelId="{CBD385E0-64B8-4E80-B74E-333C147D08B5}" type="parTrans" cxnId="{8BB811C5-6459-47FE-AC75-F7B55D47F8FC}">
      <dgm:prSet/>
      <dgm:spPr/>
      <dgm:t>
        <a:bodyPr/>
        <a:lstStyle/>
        <a:p>
          <a:endParaRPr lang="en-CA"/>
        </a:p>
      </dgm:t>
    </dgm:pt>
    <dgm:pt modelId="{7C4CE7B1-34D4-46EB-A86D-8DB95F33AC44}" type="sibTrans" cxnId="{8BB811C5-6459-47FE-AC75-F7B55D47F8FC}">
      <dgm:prSet/>
      <dgm:spPr/>
      <dgm:t>
        <a:bodyPr/>
        <a:lstStyle/>
        <a:p>
          <a:endParaRPr lang="en-CA"/>
        </a:p>
      </dgm:t>
    </dgm:pt>
    <dgm:pt modelId="{10C312C3-1356-4A50-A270-51715FBFB23D}" type="pres">
      <dgm:prSet presAssocID="{15CA43C9-892C-49F9-851E-C92D9CD64AF6}" presName="theList" presStyleCnt="0">
        <dgm:presLayoutVars>
          <dgm:dir/>
          <dgm:animLvl val="lvl"/>
          <dgm:resizeHandles val="exact"/>
        </dgm:presLayoutVars>
      </dgm:prSet>
      <dgm:spPr/>
    </dgm:pt>
    <dgm:pt modelId="{0559E901-A85E-440A-8842-40D0CB441C5F}" type="pres">
      <dgm:prSet presAssocID="{997FE68D-2E05-411D-80AD-E55ACB3BFCB2}" presName="compNode" presStyleCnt="0"/>
      <dgm:spPr/>
    </dgm:pt>
    <dgm:pt modelId="{214ADA97-DE8F-4E25-812D-7706367A22FE}" type="pres">
      <dgm:prSet presAssocID="{997FE68D-2E05-411D-80AD-E55ACB3BFCB2}" presName="aNode" presStyleLbl="bgShp" presStyleIdx="0" presStyleCnt="2"/>
      <dgm:spPr/>
    </dgm:pt>
    <dgm:pt modelId="{6D885445-E435-482F-9DA3-04F97D94CFA2}" type="pres">
      <dgm:prSet presAssocID="{997FE68D-2E05-411D-80AD-E55ACB3BFCB2}" presName="textNode" presStyleLbl="bgShp" presStyleIdx="0" presStyleCnt="2"/>
      <dgm:spPr/>
    </dgm:pt>
    <dgm:pt modelId="{E2E9D5E7-4FFD-46FA-8DCA-27B24799C0E4}" type="pres">
      <dgm:prSet presAssocID="{997FE68D-2E05-411D-80AD-E55ACB3BFCB2}" presName="compChildNode" presStyleCnt="0"/>
      <dgm:spPr/>
    </dgm:pt>
    <dgm:pt modelId="{417EC4D7-BBE8-466B-90C5-6169EFCD7E4A}" type="pres">
      <dgm:prSet presAssocID="{997FE68D-2E05-411D-80AD-E55ACB3BFCB2}" presName="theInnerList" presStyleCnt="0"/>
      <dgm:spPr/>
    </dgm:pt>
    <dgm:pt modelId="{3D7139BD-EEFA-4950-8CDE-8B95A61248BD}" type="pres">
      <dgm:prSet presAssocID="{9FA62D9C-A31B-40F9-8DFA-DDD340F183AE}" presName="childNode" presStyleLbl="node1" presStyleIdx="0" presStyleCnt="4">
        <dgm:presLayoutVars>
          <dgm:bulletEnabled val="1"/>
        </dgm:presLayoutVars>
      </dgm:prSet>
      <dgm:spPr/>
    </dgm:pt>
    <dgm:pt modelId="{B1D64D25-37EB-499A-8541-C6BDEE1B8CB6}" type="pres">
      <dgm:prSet presAssocID="{9FA62D9C-A31B-40F9-8DFA-DDD340F183AE}" presName="aSpace2" presStyleCnt="0"/>
      <dgm:spPr/>
    </dgm:pt>
    <dgm:pt modelId="{FE33F2E1-77BF-4B9C-8F20-6F3F5CE68885}" type="pres">
      <dgm:prSet presAssocID="{CE2BC1A7-0292-403A-B90E-9B288B2BA5FA}" presName="childNode" presStyleLbl="node1" presStyleIdx="1" presStyleCnt="4">
        <dgm:presLayoutVars>
          <dgm:bulletEnabled val="1"/>
        </dgm:presLayoutVars>
      </dgm:prSet>
      <dgm:spPr/>
    </dgm:pt>
    <dgm:pt modelId="{BBE4D347-14F1-44FE-9565-C027A51F1C49}" type="pres">
      <dgm:prSet presAssocID="{997FE68D-2E05-411D-80AD-E55ACB3BFCB2}" presName="aSpace" presStyleCnt="0"/>
      <dgm:spPr/>
    </dgm:pt>
    <dgm:pt modelId="{E3C4A0AD-34AC-448F-BC50-DB0393DD0B64}" type="pres">
      <dgm:prSet presAssocID="{10CCF1E4-4FB9-40E7-8401-5838D543198E}" presName="compNode" presStyleCnt="0"/>
      <dgm:spPr/>
    </dgm:pt>
    <dgm:pt modelId="{6026B330-3082-4918-B4D0-B6CC18A56F9E}" type="pres">
      <dgm:prSet presAssocID="{10CCF1E4-4FB9-40E7-8401-5838D543198E}" presName="aNode" presStyleLbl="bgShp" presStyleIdx="1" presStyleCnt="2"/>
      <dgm:spPr/>
    </dgm:pt>
    <dgm:pt modelId="{8733B0D4-5855-403D-8B76-4F536EEBAC3E}" type="pres">
      <dgm:prSet presAssocID="{10CCF1E4-4FB9-40E7-8401-5838D543198E}" presName="textNode" presStyleLbl="bgShp" presStyleIdx="1" presStyleCnt="2"/>
      <dgm:spPr/>
    </dgm:pt>
    <dgm:pt modelId="{2A741AFF-99B7-41B9-9376-B6B7D58C5527}" type="pres">
      <dgm:prSet presAssocID="{10CCF1E4-4FB9-40E7-8401-5838D543198E}" presName="compChildNode" presStyleCnt="0"/>
      <dgm:spPr/>
    </dgm:pt>
    <dgm:pt modelId="{0EE552FD-6293-4869-96A1-AE57740F5B76}" type="pres">
      <dgm:prSet presAssocID="{10CCF1E4-4FB9-40E7-8401-5838D543198E}" presName="theInnerList" presStyleCnt="0"/>
      <dgm:spPr/>
    </dgm:pt>
    <dgm:pt modelId="{71A8615B-DEAF-4B02-A976-17561C80B854}" type="pres">
      <dgm:prSet presAssocID="{DDE3E713-BC37-40C0-93E1-8A220725B13E}" presName="childNode" presStyleLbl="node1" presStyleIdx="2" presStyleCnt="4">
        <dgm:presLayoutVars>
          <dgm:bulletEnabled val="1"/>
        </dgm:presLayoutVars>
      </dgm:prSet>
      <dgm:spPr/>
    </dgm:pt>
    <dgm:pt modelId="{5A6BAE5D-E00E-4F41-8DB0-EE3D265E7859}" type="pres">
      <dgm:prSet presAssocID="{DDE3E713-BC37-40C0-93E1-8A220725B13E}" presName="aSpace2" presStyleCnt="0"/>
      <dgm:spPr/>
    </dgm:pt>
    <dgm:pt modelId="{510504E5-52DA-485B-86A9-76397F877DC9}" type="pres">
      <dgm:prSet presAssocID="{76A73C75-1FEC-49A7-BFF7-3EBC98E22816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AAF16113-DA0B-4DB6-8FCE-2212D27866E7}" srcId="{76A73C75-1FEC-49A7-BFF7-3EBC98E22816}" destId="{5CFA7C6D-9C33-4E4E-85D0-1D779C5B54BC}" srcOrd="1" destOrd="0" parTransId="{0653F1BC-805C-4EC3-B068-6AA84F660530}" sibTransId="{02C1E97C-F766-4F2C-9EA7-6BAD9E4E4120}"/>
    <dgm:cxn modelId="{C3A2A413-5F7E-49DC-8869-D0D6B2AF4590}" srcId="{DDE3E713-BC37-40C0-93E1-8A220725B13E}" destId="{ECBD183B-87F4-4778-BFC6-F2E676ACF74F}" srcOrd="1" destOrd="0" parTransId="{9B9F747B-C547-43AD-AAC6-55C0897ED46D}" sibTransId="{9DD02D2A-9091-4306-BD9E-C5DDD6B3F2D9}"/>
    <dgm:cxn modelId="{949F8419-AAD1-4842-9AD9-656C796EA7DA}" type="presOf" srcId="{ECBD183B-87F4-4778-BFC6-F2E676ACF74F}" destId="{71A8615B-DEAF-4B02-A976-17561C80B854}" srcOrd="0" destOrd="2" presId="urn:microsoft.com/office/officeart/2005/8/layout/lProcess2"/>
    <dgm:cxn modelId="{5836C119-D727-48B8-9E1D-682FE708FD87}" srcId="{997FE68D-2E05-411D-80AD-E55ACB3BFCB2}" destId="{9FA62D9C-A31B-40F9-8DFA-DDD340F183AE}" srcOrd="0" destOrd="0" parTransId="{765DE69E-413F-4887-AC74-6CE6BC576711}" sibTransId="{E5711A0F-4FA6-4B08-BCE8-36E7C1054457}"/>
    <dgm:cxn modelId="{F36C3D1B-B651-457C-AFC0-F988873A37D5}" srcId="{15CA43C9-892C-49F9-851E-C92D9CD64AF6}" destId="{10CCF1E4-4FB9-40E7-8401-5838D543198E}" srcOrd="1" destOrd="0" parTransId="{F2C57AA1-C725-4B42-8801-D4FB9381C29C}" sibTransId="{03F706A5-5F9D-4538-8962-666A09F57DCF}"/>
    <dgm:cxn modelId="{958D0D1E-3D2C-4075-8841-229CE9A6CAAE}" srcId="{10CCF1E4-4FB9-40E7-8401-5838D543198E}" destId="{DDE3E713-BC37-40C0-93E1-8A220725B13E}" srcOrd="0" destOrd="0" parTransId="{2DE97A77-08BA-43E3-98D3-D6364BB08138}" sibTransId="{F15DAAEC-B01D-4911-9F74-41EEABC5B5AD}"/>
    <dgm:cxn modelId="{7BD77F1F-2A95-4D8D-99BC-88BE2F1CD443}" type="presOf" srcId="{10CCF1E4-4FB9-40E7-8401-5838D543198E}" destId="{8733B0D4-5855-403D-8B76-4F536EEBAC3E}" srcOrd="1" destOrd="0" presId="urn:microsoft.com/office/officeart/2005/8/layout/lProcess2"/>
    <dgm:cxn modelId="{CC572124-B0A6-4D0A-A8FF-094D253A1A3D}" type="presOf" srcId="{76C12CFF-0676-4C04-8AEC-1DF055A07A82}" destId="{71A8615B-DEAF-4B02-A976-17561C80B854}" srcOrd="0" destOrd="1" presId="urn:microsoft.com/office/officeart/2005/8/layout/lProcess2"/>
    <dgm:cxn modelId="{EEF0A02E-78C4-471E-8D95-B0D0D17BA806}" type="presOf" srcId="{CE2BC1A7-0292-403A-B90E-9B288B2BA5FA}" destId="{FE33F2E1-77BF-4B9C-8F20-6F3F5CE68885}" srcOrd="0" destOrd="0" presId="urn:microsoft.com/office/officeart/2005/8/layout/lProcess2"/>
    <dgm:cxn modelId="{629B1F39-C37C-4C4A-8656-567D28CB1CA9}" type="presOf" srcId="{76A73C75-1FEC-49A7-BFF7-3EBC98E22816}" destId="{510504E5-52DA-485B-86A9-76397F877DC9}" srcOrd="0" destOrd="0" presId="urn:microsoft.com/office/officeart/2005/8/layout/lProcess2"/>
    <dgm:cxn modelId="{B1F6F168-BEFA-45EC-A7EA-9792B0715143}" srcId="{15CA43C9-892C-49F9-851E-C92D9CD64AF6}" destId="{997FE68D-2E05-411D-80AD-E55ACB3BFCB2}" srcOrd="0" destOrd="0" parTransId="{05D15C07-5C60-4444-8848-7170927671EE}" sibTransId="{A1AD4D0E-0B59-4968-9549-A6E7E4E22B52}"/>
    <dgm:cxn modelId="{A181354C-9372-431A-8E9A-76D97556817B}" type="presOf" srcId="{997FE68D-2E05-411D-80AD-E55ACB3BFCB2}" destId="{6D885445-E435-482F-9DA3-04F97D94CFA2}" srcOrd="1" destOrd="0" presId="urn:microsoft.com/office/officeart/2005/8/layout/lProcess2"/>
    <dgm:cxn modelId="{67C6FA6C-C4BB-448D-896D-6AC4F53EC9CA}" srcId="{997FE68D-2E05-411D-80AD-E55ACB3BFCB2}" destId="{CE2BC1A7-0292-403A-B90E-9B288B2BA5FA}" srcOrd="1" destOrd="0" parTransId="{6461C0DF-87BB-43E2-9BA2-6DBCDAA27CBB}" sibTransId="{735FB720-1E56-4BDD-B6F8-FE49555BD87B}"/>
    <dgm:cxn modelId="{1777E76D-AA7E-45F5-85A2-B7B431A76893}" type="presOf" srcId="{997FE68D-2E05-411D-80AD-E55ACB3BFCB2}" destId="{214ADA97-DE8F-4E25-812D-7706367A22FE}" srcOrd="0" destOrd="0" presId="urn:microsoft.com/office/officeart/2005/8/layout/lProcess2"/>
    <dgm:cxn modelId="{36D9DC73-EF41-45BA-B6D1-AB247E2C52FD}" srcId="{DDE3E713-BC37-40C0-93E1-8A220725B13E}" destId="{76C12CFF-0676-4C04-8AEC-1DF055A07A82}" srcOrd="0" destOrd="0" parTransId="{3478FF21-03CE-4098-9F75-8204CDBD84F2}" sibTransId="{64487725-2C98-40A9-8C18-7CBEF73FFAC2}"/>
    <dgm:cxn modelId="{91BD8483-194E-419E-A477-40700EC2FC17}" type="presOf" srcId="{5CFA7C6D-9C33-4E4E-85D0-1D779C5B54BC}" destId="{510504E5-52DA-485B-86A9-76397F877DC9}" srcOrd="0" destOrd="2" presId="urn:microsoft.com/office/officeart/2005/8/layout/lProcess2"/>
    <dgm:cxn modelId="{38464996-B5FC-435B-9F38-D45B56CD9AD5}" type="presOf" srcId="{EF3AF91D-150E-4FBD-9466-4A8E74046155}" destId="{510504E5-52DA-485B-86A9-76397F877DC9}" srcOrd="0" destOrd="3" presId="urn:microsoft.com/office/officeart/2005/8/layout/lProcess2"/>
    <dgm:cxn modelId="{0C253C97-9777-4128-9773-A1F73B1BECAF}" type="presOf" srcId="{15CA43C9-892C-49F9-851E-C92D9CD64AF6}" destId="{10C312C3-1356-4A50-A270-51715FBFB23D}" srcOrd="0" destOrd="0" presId="urn:microsoft.com/office/officeart/2005/8/layout/lProcess2"/>
    <dgm:cxn modelId="{4B4EC3C1-2EEC-4BFA-B1F3-39E741A15BEC}" type="presOf" srcId="{DDE3E713-BC37-40C0-93E1-8A220725B13E}" destId="{71A8615B-DEAF-4B02-A976-17561C80B854}" srcOrd="0" destOrd="0" presId="urn:microsoft.com/office/officeart/2005/8/layout/lProcess2"/>
    <dgm:cxn modelId="{8BB811C5-6459-47FE-AC75-F7B55D47F8FC}" srcId="{76A73C75-1FEC-49A7-BFF7-3EBC98E22816}" destId="{EF3AF91D-150E-4FBD-9466-4A8E74046155}" srcOrd="2" destOrd="0" parTransId="{CBD385E0-64B8-4E80-B74E-333C147D08B5}" sibTransId="{7C4CE7B1-34D4-46EB-A86D-8DB95F33AC44}"/>
    <dgm:cxn modelId="{419A86C6-D098-4EDC-B15E-59CBC5BE0D8F}" type="presOf" srcId="{055FD954-03A8-4928-A241-9B80DABEB038}" destId="{510504E5-52DA-485B-86A9-76397F877DC9}" srcOrd="0" destOrd="1" presId="urn:microsoft.com/office/officeart/2005/8/layout/lProcess2"/>
    <dgm:cxn modelId="{D7C69AC8-AB46-417B-939A-15BC3CB65640}" srcId="{76A73C75-1FEC-49A7-BFF7-3EBC98E22816}" destId="{055FD954-03A8-4928-A241-9B80DABEB038}" srcOrd="0" destOrd="0" parTransId="{25EFE1EF-40F0-465E-8C91-A99047E93235}" sibTransId="{E376DCF7-53EA-438C-BA46-7F99C9BCA446}"/>
    <dgm:cxn modelId="{1AC1ECD5-D166-4736-890F-B6CCBE1A9F90}" srcId="{10CCF1E4-4FB9-40E7-8401-5838D543198E}" destId="{76A73C75-1FEC-49A7-BFF7-3EBC98E22816}" srcOrd="1" destOrd="0" parTransId="{06955BE9-F4ED-49B1-A987-346B9FBB1059}" sibTransId="{87F27408-28EB-44E6-AE30-0FCF47142B1E}"/>
    <dgm:cxn modelId="{DD5D5BE0-68FF-4965-BC30-A8F821C59537}" type="presOf" srcId="{9FA62D9C-A31B-40F9-8DFA-DDD340F183AE}" destId="{3D7139BD-EEFA-4950-8CDE-8B95A61248BD}" srcOrd="0" destOrd="0" presId="urn:microsoft.com/office/officeart/2005/8/layout/lProcess2"/>
    <dgm:cxn modelId="{9DD392EF-B450-4FCB-A356-F05B31602076}" type="presOf" srcId="{10CCF1E4-4FB9-40E7-8401-5838D543198E}" destId="{6026B330-3082-4918-B4D0-B6CC18A56F9E}" srcOrd="0" destOrd="0" presId="urn:microsoft.com/office/officeart/2005/8/layout/lProcess2"/>
    <dgm:cxn modelId="{701696C7-4FE9-4F1F-AF96-7B5637DFBE37}" type="presParOf" srcId="{10C312C3-1356-4A50-A270-51715FBFB23D}" destId="{0559E901-A85E-440A-8842-40D0CB441C5F}" srcOrd="0" destOrd="0" presId="urn:microsoft.com/office/officeart/2005/8/layout/lProcess2"/>
    <dgm:cxn modelId="{7F701891-C851-45FE-BD39-24C8971CFC48}" type="presParOf" srcId="{0559E901-A85E-440A-8842-40D0CB441C5F}" destId="{214ADA97-DE8F-4E25-812D-7706367A22FE}" srcOrd="0" destOrd="0" presId="urn:microsoft.com/office/officeart/2005/8/layout/lProcess2"/>
    <dgm:cxn modelId="{B61C9072-500E-4DA0-A318-DE28F4AA9125}" type="presParOf" srcId="{0559E901-A85E-440A-8842-40D0CB441C5F}" destId="{6D885445-E435-482F-9DA3-04F97D94CFA2}" srcOrd="1" destOrd="0" presId="urn:microsoft.com/office/officeart/2005/8/layout/lProcess2"/>
    <dgm:cxn modelId="{F457CCD0-0D98-4256-95FC-490905F6CC23}" type="presParOf" srcId="{0559E901-A85E-440A-8842-40D0CB441C5F}" destId="{E2E9D5E7-4FFD-46FA-8DCA-27B24799C0E4}" srcOrd="2" destOrd="0" presId="urn:microsoft.com/office/officeart/2005/8/layout/lProcess2"/>
    <dgm:cxn modelId="{5174FB9F-A3C6-427E-A79C-9F1DB3013588}" type="presParOf" srcId="{E2E9D5E7-4FFD-46FA-8DCA-27B24799C0E4}" destId="{417EC4D7-BBE8-466B-90C5-6169EFCD7E4A}" srcOrd="0" destOrd="0" presId="urn:microsoft.com/office/officeart/2005/8/layout/lProcess2"/>
    <dgm:cxn modelId="{DC55E263-152D-4235-9434-AC42699B8D8E}" type="presParOf" srcId="{417EC4D7-BBE8-466B-90C5-6169EFCD7E4A}" destId="{3D7139BD-EEFA-4950-8CDE-8B95A61248BD}" srcOrd="0" destOrd="0" presId="urn:microsoft.com/office/officeart/2005/8/layout/lProcess2"/>
    <dgm:cxn modelId="{1A7F922A-EA07-42A3-A5F2-9BBC7E575505}" type="presParOf" srcId="{417EC4D7-BBE8-466B-90C5-6169EFCD7E4A}" destId="{B1D64D25-37EB-499A-8541-C6BDEE1B8CB6}" srcOrd="1" destOrd="0" presId="urn:microsoft.com/office/officeart/2005/8/layout/lProcess2"/>
    <dgm:cxn modelId="{276B115B-B4DD-45BA-9C54-16AE7232EBC1}" type="presParOf" srcId="{417EC4D7-BBE8-466B-90C5-6169EFCD7E4A}" destId="{FE33F2E1-77BF-4B9C-8F20-6F3F5CE68885}" srcOrd="2" destOrd="0" presId="urn:microsoft.com/office/officeart/2005/8/layout/lProcess2"/>
    <dgm:cxn modelId="{6577C546-E87A-4156-984F-19BDE224FB11}" type="presParOf" srcId="{10C312C3-1356-4A50-A270-51715FBFB23D}" destId="{BBE4D347-14F1-44FE-9565-C027A51F1C49}" srcOrd="1" destOrd="0" presId="urn:microsoft.com/office/officeart/2005/8/layout/lProcess2"/>
    <dgm:cxn modelId="{8DDB8EBA-D376-4EF5-AF7D-8E0C6B830E2A}" type="presParOf" srcId="{10C312C3-1356-4A50-A270-51715FBFB23D}" destId="{E3C4A0AD-34AC-448F-BC50-DB0393DD0B64}" srcOrd="2" destOrd="0" presId="urn:microsoft.com/office/officeart/2005/8/layout/lProcess2"/>
    <dgm:cxn modelId="{F942AB3A-5E07-427E-AF46-833E434D17A1}" type="presParOf" srcId="{E3C4A0AD-34AC-448F-BC50-DB0393DD0B64}" destId="{6026B330-3082-4918-B4D0-B6CC18A56F9E}" srcOrd="0" destOrd="0" presId="urn:microsoft.com/office/officeart/2005/8/layout/lProcess2"/>
    <dgm:cxn modelId="{3F82A6A8-8734-43E9-9798-0173EC6E1FBE}" type="presParOf" srcId="{E3C4A0AD-34AC-448F-BC50-DB0393DD0B64}" destId="{8733B0D4-5855-403D-8B76-4F536EEBAC3E}" srcOrd="1" destOrd="0" presId="urn:microsoft.com/office/officeart/2005/8/layout/lProcess2"/>
    <dgm:cxn modelId="{43B28791-BB5A-4F33-AB22-F284F226300D}" type="presParOf" srcId="{E3C4A0AD-34AC-448F-BC50-DB0393DD0B64}" destId="{2A741AFF-99B7-41B9-9376-B6B7D58C5527}" srcOrd="2" destOrd="0" presId="urn:microsoft.com/office/officeart/2005/8/layout/lProcess2"/>
    <dgm:cxn modelId="{D9A21DEA-5274-4FB0-8F76-6D8B5B8B8022}" type="presParOf" srcId="{2A741AFF-99B7-41B9-9376-B6B7D58C5527}" destId="{0EE552FD-6293-4869-96A1-AE57740F5B76}" srcOrd="0" destOrd="0" presId="urn:microsoft.com/office/officeart/2005/8/layout/lProcess2"/>
    <dgm:cxn modelId="{D35328F0-18E8-42E8-8A7E-7519D71BD855}" type="presParOf" srcId="{0EE552FD-6293-4869-96A1-AE57740F5B76}" destId="{71A8615B-DEAF-4B02-A976-17561C80B854}" srcOrd="0" destOrd="0" presId="urn:microsoft.com/office/officeart/2005/8/layout/lProcess2"/>
    <dgm:cxn modelId="{EC75ACAF-C602-4199-B7C8-EC0A9DEFA34F}" type="presParOf" srcId="{0EE552FD-6293-4869-96A1-AE57740F5B76}" destId="{5A6BAE5D-E00E-4F41-8DB0-EE3D265E7859}" srcOrd="1" destOrd="0" presId="urn:microsoft.com/office/officeart/2005/8/layout/lProcess2"/>
    <dgm:cxn modelId="{48B13E54-2C12-408F-A357-801E7A3E9310}" type="presParOf" srcId="{0EE552FD-6293-4869-96A1-AE57740F5B76}" destId="{510504E5-52DA-485B-86A9-76397F877DC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D83282-7ECA-490C-9A13-9FCFA2523C9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6C072994-2412-4970-8A21-EF61979CC39B}">
      <dgm:prSet/>
      <dgm:spPr/>
      <dgm:t>
        <a:bodyPr/>
        <a:lstStyle/>
        <a:p>
          <a:r>
            <a:rPr lang="en-US" b="0" i="0"/>
            <a:t>Service charge</a:t>
          </a:r>
          <a:endParaRPr lang="en-CA"/>
        </a:p>
      </dgm:t>
    </dgm:pt>
    <dgm:pt modelId="{7E2F6C68-2680-400F-BE3E-BEF0167B92E8}" type="parTrans" cxnId="{C3D57BEE-341A-4C98-8F23-4307A38E190F}">
      <dgm:prSet/>
      <dgm:spPr/>
      <dgm:t>
        <a:bodyPr/>
        <a:lstStyle/>
        <a:p>
          <a:endParaRPr lang="en-CA"/>
        </a:p>
      </dgm:t>
    </dgm:pt>
    <dgm:pt modelId="{F13D085E-CFD2-4219-8D5E-E31F69569FED}" type="sibTrans" cxnId="{C3D57BEE-341A-4C98-8F23-4307A38E190F}">
      <dgm:prSet/>
      <dgm:spPr/>
      <dgm:t>
        <a:bodyPr/>
        <a:lstStyle/>
        <a:p>
          <a:endParaRPr lang="en-CA"/>
        </a:p>
      </dgm:t>
    </dgm:pt>
    <dgm:pt modelId="{5F043361-32CA-4A5C-BAED-C3675D433BF1}">
      <dgm:prSet/>
      <dgm:spPr/>
      <dgm:t>
        <a:bodyPr/>
        <a:lstStyle/>
        <a:p>
          <a:r>
            <a:rPr lang="en-US" b="0" i="0"/>
            <a:t>Median city picture count</a:t>
          </a:r>
          <a:endParaRPr lang="en-CA"/>
        </a:p>
      </dgm:t>
    </dgm:pt>
    <dgm:pt modelId="{7AAF3C63-B3FE-4551-9A4A-04322BA296B3}" type="parTrans" cxnId="{7030E88C-CBE5-4CF3-8FB2-8651FFDD0573}">
      <dgm:prSet/>
      <dgm:spPr/>
      <dgm:t>
        <a:bodyPr/>
        <a:lstStyle/>
        <a:p>
          <a:endParaRPr lang="en-CA"/>
        </a:p>
      </dgm:t>
    </dgm:pt>
    <dgm:pt modelId="{6039DE54-D9BF-404A-976C-70809CEF4BDF}" type="sibTrans" cxnId="{7030E88C-CBE5-4CF3-8FB2-8651FFDD0573}">
      <dgm:prSet/>
      <dgm:spPr/>
      <dgm:t>
        <a:bodyPr/>
        <a:lstStyle/>
        <a:p>
          <a:endParaRPr lang="en-CA"/>
        </a:p>
      </dgm:t>
    </dgm:pt>
    <dgm:pt modelId="{7A9E0A6B-6B57-4AB6-901C-55C431910056}">
      <dgm:prSet/>
      <dgm:spPr/>
      <dgm:t>
        <a:bodyPr/>
        <a:lstStyle/>
        <a:p>
          <a:r>
            <a:rPr lang="en-US" b="0" i="0"/>
            <a:t>Median zip code service charge</a:t>
          </a:r>
          <a:endParaRPr lang="en-CA"/>
        </a:p>
      </dgm:t>
    </dgm:pt>
    <dgm:pt modelId="{9FA53AB9-1E73-414B-A617-D0432BA7D332}" type="parTrans" cxnId="{E4C763CC-FA64-4173-A08A-5BC4725790A8}">
      <dgm:prSet/>
      <dgm:spPr/>
      <dgm:t>
        <a:bodyPr/>
        <a:lstStyle/>
        <a:p>
          <a:endParaRPr lang="en-CA"/>
        </a:p>
      </dgm:t>
    </dgm:pt>
    <dgm:pt modelId="{B64E1094-9372-41D0-B835-03D9DE1C561D}" type="sibTrans" cxnId="{E4C763CC-FA64-4173-A08A-5BC4725790A8}">
      <dgm:prSet/>
      <dgm:spPr/>
      <dgm:t>
        <a:bodyPr/>
        <a:lstStyle/>
        <a:p>
          <a:endParaRPr lang="en-CA"/>
        </a:p>
      </dgm:t>
    </dgm:pt>
    <dgm:pt modelId="{C69B0335-4CDF-4F21-A042-C044FB79A61A}">
      <dgm:prSet/>
      <dgm:spPr/>
      <dgm:t>
        <a:bodyPr/>
        <a:lstStyle/>
        <a:p>
          <a:r>
            <a:rPr lang="en-US" b="0" i="0"/>
            <a:t>Luxurious interior quality</a:t>
          </a:r>
          <a:endParaRPr lang="en-CA"/>
        </a:p>
      </dgm:t>
    </dgm:pt>
    <dgm:pt modelId="{B38837D1-C061-4030-99C1-32814E43AB1B}" type="parTrans" cxnId="{995B977C-0565-4D74-852E-54DA16EB6866}">
      <dgm:prSet/>
      <dgm:spPr/>
      <dgm:t>
        <a:bodyPr/>
        <a:lstStyle/>
        <a:p>
          <a:endParaRPr lang="en-CA"/>
        </a:p>
      </dgm:t>
    </dgm:pt>
    <dgm:pt modelId="{D4E77E82-6092-4AE2-9907-81E1B3F5FAC8}" type="sibTrans" cxnId="{995B977C-0565-4D74-852E-54DA16EB6866}">
      <dgm:prSet/>
      <dgm:spPr/>
      <dgm:t>
        <a:bodyPr/>
        <a:lstStyle/>
        <a:p>
          <a:endParaRPr lang="en-CA"/>
        </a:p>
      </dgm:t>
    </dgm:pt>
    <dgm:pt modelId="{C1BFE62B-45CE-4AB9-8999-9C1B2ED050D1}">
      <dgm:prSet/>
      <dgm:spPr/>
      <dgm:t>
        <a:bodyPr/>
        <a:lstStyle/>
        <a:p>
          <a:r>
            <a:rPr lang="en-US" b="0" i="0"/>
            <a:t>Living space</a:t>
          </a:r>
          <a:endParaRPr lang="en-CA"/>
        </a:p>
      </dgm:t>
    </dgm:pt>
    <dgm:pt modelId="{93A8CBB7-E2A1-480A-A5AB-018FABA2A092}" type="parTrans" cxnId="{5E553189-55D4-46C6-966E-7D4CB456A047}">
      <dgm:prSet/>
      <dgm:spPr/>
      <dgm:t>
        <a:bodyPr/>
        <a:lstStyle/>
        <a:p>
          <a:endParaRPr lang="en-CA"/>
        </a:p>
      </dgm:t>
    </dgm:pt>
    <dgm:pt modelId="{4AF7B971-B00C-4D83-A482-A4CDE6D6C506}" type="sibTrans" cxnId="{5E553189-55D4-46C6-966E-7D4CB456A047}">
      <dgm:prSet/>
      <dgm:spPr/>
      <dgm:t>
        <a:bodyPr/>
        <a:lstStyle/>
        <a:p>
          <a:endParaRPr lang="en-CA"/>
        </a:p>
      </dgm:t>
    </dgm:pt>
    <dgm:pt modelId="{4D161AE4-32B6-44AC-8C57-F3F7617C5E4C}">
      <dgm:prSet/>
      <dgm:spPr/>
      <dgm:t>
        <a:bodyPr/>
        <a:lstStyle/>
        <a:p>
          <a:r>
            <a:rPr lang="en-US" b="0" i="0"/>
            <a:t>Median city service charge</a:t>
          </a:r>
          <a:endParaRPr lang="en-CA"/>
        </a:p>
      </dgm:t>
    </dgm:pt>
    <dgm:pt modelId="{F072C655-025A-4E34-8607-59FCE9200920}" type="parTrans" cxnId="{B0D82FEE-E865-4A05-A73A-779FE72EC2C9}">
      <dgm:prSet/>
      <dgm:spPr/>
      <dgm:t>
        <a:bodyPr/>
        <a:lstStyle/>
        <a:p>
          <a:endParaRPr lang="en-CA"/>
        </a:p>
      </dgm:t>
    </dgm:pt>
    <dgm:pt modelId="{6EAC5FA8-722B-4153-8B3C-5C73E307D4B3}" type="sibTrans" cxnId="{B0D82FEE-E865-4A05-A73A-779FE72EC2C9}">
      <dgm:prSet/>
      <dgm:spPr/>
      <dgm:t>
        <a:bodyPr/>
        <a:lstStyle/>
        <a:p>
          <a:endParaRPr lang="en-CA"/>
        </a:p>
      </dgm:t>
    </dgm:pt>
    <dgm:pt modelId="{E0217167-24FF-4E8A-AD0E-383D688944B7}">
      <dgm:prSet/>
      <dgm:spPr/>
      <dgm:t>
        <a:bodyPr/>
        <a:lstStyle/>
        <a:p>
          <a:r>
            <a:rPr lang="en-US" b="0" i="0"/>
            <a:t>Median city living space</a:t>
          </a:r>
          <a:endParaRPr lang="en-CA"/>
        </a:p>
      </dgm:t>
    </dgm:pt>
    <dgm:pt modelId="{C0807DBA-6796-4D9B-8CE1-D2A343C610D6}" type="parTrans" cxnId="{50773026-9170-4669-A58B-67FDD9B43FBB}">
      <dgm:prSet/>
      <dgm:spPr/>
      <dgm:t>
        <a:bodyPr/>
        <a:lstStyle/>
        <a:p>
          <a:endParaRPr lang="en-CA"/>
        </a:p>
      </dgm:t>
    </dgm:pt>
    <dgm:pt modelId="{BB076876-2A83-4601-A7E4-62EB5DF23E6A}" type="sibTrans" cxnId="{50773026-9170-4669-A58B-67FDD9B43FBB}">
      <dgm:prSet/>
      <dgm:spPr/>
      <dgm:t>
        <a:bodyPr/>
        <a:lstStyle/>
        <a:p>
          <a:endParaRPr lang="en-CA"/>
        </a:p>
      </dgm:t>
    </dgm:pt>
    <dgm:pt modelId="{3D1EFD33-199D-4025-A27D-A5C301DC396F}" type="pres">
      <dgm:prSet presAssocID="{61D83282-7ECA-490C-9A13-9FCFA2523C9C}" presName="diagram" presStyleCnt="0">
        <dgm:presLayoutVars>
          <dgm:dir/>
          <dgm:resizeHandles val="exact"/>
        </dgm:presLayoutVars>
      </dgm:prSet>
      <dgm:spPr/>
    </dgm:pt>
    <dgm:pt modelId="{BE8D69BE-5E14-4A51-855D-C7E210C8F3B2}" type="pres">
      <dgm:prSet presAssocID="{6C072994-2412-4970-8A21-EF61979CC39B}" presName="node" presStyleLbl="node1" presStyleIdx="0" presStyleCnt="7">
        <dgm:presLayoutVars>
          <dgm:bulletEnabled val="1"/>
        </dgm:presLayoutVars>
      </dgm:prSet>
      <dgm:spPr/>
    </dgm:pt>
    <dgm:pt modelId="{E34E2C0F-5634-4EE2-87FE-1F4A323862AD}" type="pres">
      <dgm:prSet presAssocID="{F13D085E-CFD2-4219-8D5E-E31F69569FED}" presName="sibTrans" presStyleCnt="0"/>
      <dgm:spPr/>
    </dgm:pt>
    <dgm:pt modelId="{6BEE9CCA-229A-4D95-AC09-05A6BA349E3E}" type="pres">
      <dgm:prSet presAssocID="{5F043361-32CA-4A5C-BAED-C3675D433BF1}" presName="node" presStyleLbl="node1" presStyleIdx="1" presStyleCnt="7">
        <dgm:presLayoutVars>
          <dgm:bulletEnabled val="1"/>
        </dgm:presLayoutVars>
      </dgm:prSet>
      <dgm:spPr/>
    </dgm:pt>
    <dgm:pt modelId="{48A39F46-3157-4921-9918-3DC12EC601DE}" type="pres">
      <dgm:prSet presAssocID="{6039DE54-D9BF-404A-976C-70809CEF4BDF}" presName="sibTrans" presStyleCnt="0"/>
      <dgm:spPr/>
    </dgm:pt>
    <dgm:pt modelId="{70776B49-7818-4FAE-BB5F-FD4F72E2C9FA}" type="pres">
      <dgm:prSet presAssocID="{7A9E0A6B-6B57-4AB6-901C-55C431910056}" presName="node" presStyleLbl="node1" presStyleIdx="2" presStyleCnt="7">
        <dgm:presLayoutVars>
          <dgm:bulletEnabled val="1"/>
        </dgm:presLayoutVars>
      </dgm:prSet>
      <dgm:spPr/>
    </dgm:pt>
    <dgm:pt modelId="{9A8CCBBF-F6E7-464E-B38D-E854D42D7F5C}" type="pres">
      <dgm:prSet presAssocID="{B64E1094-9372-41D0-B835-03D9DE1C561D}" presName="sibTrans" presStyleCnt="0"/>
      <dgm:spPr/>
    </dgm:pt>
    <dgm:pt modelId="{5E9C6968-CA67-463B-8A49-CE1EEB98704E}" type="pres">
      <dgm:prSet presAssocID="{C69B0335-4CDF-4F21-A042-C044FB79A61A}" presName="node" presStyleLbl="node1" presStyleIdx="3" presStyleCnt="7">
        <dgm:presLayoutVars>
          <dgm:bulletEnabled val="1"/>
        </dgm:presLayoutVars>
      </dgm:prSet>
      <dgm:spPr/>
    </dgm:pt>
    <dgm:pt modelId="{F0C817A8-374E-4E34-B8A8-B8524D499CCB}" type="pres">
      <dgm:prSet presAssocID="{D4E77E82-6092-4AE2-9907-81E1B3F5FAC8}" presName="sibTrans" presStyleCnt="0"/>
      <dgm:spPr/>
    </dgm:pt>
    <dgm:pt modelId="{FB84F184-899A-4611-BD4C-798B2F23FE1C}" type="pres">
      <dgm:prSet presAssocID="{C1BFE62B-45CE-4AB9-8999-9C1B2ED050D1}" presName="node" presStyleLbl="node1" presStyleIdx="4" presStyleCnt="7">
        <dgm:presLayoutVars>
          <dgm:bulletEnabled val="1"/>
        </dgm:presLayoutVars>
      </dgm:prSet>
      <dgm:spPr/>
    </dgm:pt>
    <dgm:pt modelId="{677B7BDA-E153-47B2-ADF5-0308F86754AA}" type="pres">
      <dgm:prSet presAssocID="{4AF7B971-B00C-4D83-A482-A4CDE6D6C506}" presName="sibTrans" presStyleCnt="0"/>
      <dgm:spPr/>
    </dgm:pt>
    <dgm:pt modelId="{EA1462E9-8C24-465F-8524-B6E6F1AA6F0C}" type="pres">
      <dgm:prSet presAssocID="{4D161AE4-32B6-44AC-8C57-F3F7617C5E4C}" presName="node" presStyleLbl="node1" presStyleIdx="5" presStyleCnt="7">
        <dgm:presLayoutVars>
          <dgm:bulletEnabled val="1"/>
        </dgm:presLayoutVars>
      </dgm:prSet>
      <dgm:spPr/>
    </dgm:pt>
    <dgm:pt modelId="{53515B07-BAD8-48D8-A743-0091FDB2F480}" type="pres">
      <dgm:prSet presAssocID="{6EAC5FA8-722B-4153-8B3C-5C73E307D4B3}" presName="sibTrans" presStyleCnt="0"/>
      <dgm:spPr/>
    </dgm:pt>
    <dgm:pt modelId="{37594E77-0328-4790-B523-747216873797}" type="pres">
      <dgm:prSet presAssocID="{E0217167-24FF-4E8A-AD0E-383D688944B7}" presName="node" presStyleLbl="node1" presStyleIdx="6" presStyleCnt="7">
        <dgm:presLayoutVars>
          <dgm:bulletEnabled val="1"/>
        </dgm:presLayoutVars>
      </dgm:prSet>
      <dgm:spPr/>
    </dgm:pt>
  </dgm:ptLst>
  <dgm:cxnLst>
    <dgm:cxn modelId="{28FCBE05-D44D-4910-B335-E9E84EDBB47D}" type="presOf" srcId="{61D83282-7ECA-490C-9A13-9FCFA2523C9C}" destId="{3D1EFD33-199D-4025-A27D-A5C301DC396F}" srcOrd="0" destOrd="0" presId="urn:microsoft.com/office/officeart/2005/8/layout/default"/>
    <dgm:cxn modelId="{50773026-9170-4669-A58B-67FDD9B43FBB}" srcId="{61D83282-7ECA-490C-9A13-9FCFA2523C9C}" destId="{E0217167-24FF-4E8A-AD0E-383D688944B7}" srcOrd="6" destOrd="0" parTransId="{C0807DBA-6796-4D9B-8CE1-D2A343C610D6}" sibTransId="{BB076876-2A83-4601-A7E4-62EB5DF23E6A}"/>
    <dgm:cxn modelId="{785A2E30-1168-4A6F-8D58-E54AE7534C39}" type="presOf" srcId="{C1BFE62B-45CE-4AB9-8999-9C1B2ED050D1}" destId="{FB84F184-899A-4611-BD4C-798B2F23FE1C}" srcOrd="0" destOrd="0" presId="urn:microsoft.com/office/officeart/2005/8/layout/default"/>
    <dgm:cxn modelId="{882B673B-4667-4418-A7F7-E34D4B69DF85}" type="presOf" srcId="{E0217167-24FF-4E8A-AD0E-383D688944B7}" destId="{37594E77-0328-4790-B523-747216873797}" srcOrd="0" destOrd="0" presId="urn:microsoft.com/office/officeart/2005/8/layout/default"/>
    <dgm:cxn modelId="{AB540247-02B8-4C2B-BCD5-9408E15C46E5}" type="presOf" srcId="{7A9E0A6B-6B57-4AB6-901C-55C431910056}" destId="{70776B49-7818-4FAE-BB5F-FD4F72E2C9FA}" srcOrd="0" destOrd="0" presId="urn:microsoft.com/office/officeart/2005/8/layout/default"/>
    <dgm:cxn modelId="{995B977C-0565-4D74-852E-54DA16EB6866}" srcId="{61D83282-7ECA-490C-9A13-9FCFA2523C9C}" destId="{C69B0335-4CDF-4F21-A042-C044FB79A61A}" srcOrd="3" destOrd="0" parTransId="{B38837D1-C061-4030-99C1-32814E43AB1B}" sibTransId="{D4E77E82-6092-4AE2-9907-81E1B3F5FAC8}"/>
    <dgm:cxn modelId="{5E553189-55D4-46C6-966E-7D4CB456A047}" srcId="{61D83282-7ECA-490C-9A13-9FCFA2523C9C}" destId="{C1BFE62B-45CE-4AB9-8999-9C1B2ED050D1}" srcOrd="4" destOrd="0" parTransId="{93A8CBB7-E2A1-480A-A5AB-018FABA2A092}" sibTransId="{4AF7B971-B00C-4D83-A482-A4CDE6D6C506}"/>
    <dgm:cxn modelId="{7030E88C-CBE5-4CF3-8FB2-8651FFDD0573}" srcId="{61D83282-7ECA-490C-9A13-9FCFA2523C9C}" destId="{5F043361-32CA-4A5C-BAED-C3675D433BF1}" srcOrd="1" destOrd="0" parTransId="{7AAF3C63-B3FE-4551-9A4A-04322BA296B3}" sibTransId="{6039DE54-D9BF-404A-976C-70809CEF4BDF}"/>
    <dgm:cxn modelId="{804291AE-DF9E-44A4-B4CC-97502D43FDA6}" type="presOf" srcId="{4D161AE4-32B6-44AC-8C57-F3F7617C5E4C}" destId="{EA1462E9-8C24-465F-8524-B6E6F1AA6F0C}" srcOrd="0" destOrd="0" presId="urn:microsoft.com/office/officeart/2005/8/layout/default"/>
    <dgm:cxn modelId="{5CEE0BC9-2E1F-49BD-AA9E-42D8ADF6AFF4}" type="presOf" srcId="{6C072994-2412-4970-8A21-EF61979CC39B}" destId="{BE8D69BE-5E14-4A51-855D-C7E210C8F3B2}" srcOrd="0" destOrd="0" presId="urn:microsoft.com/office/officeart/2005/8/layout/default"/>
    <dgm:cxn modelId="{E4C763CC-FA64-4173-A08A-5BC4725790A8}" srcId="{61D83282-7ECA-490C-9A13-9FCFA2523C9C}" destId="{7A9E0A6B-6B57-4AB6-901C-55C431910056}" srcOrd="2" destOrd="0" parTransId="{9FA53AB9-1E73-414B-A617-D0432BA7D332}" sibTransId="{B64E1094-9372-41D0-B835-03D9DE1C561D}"/>
    <dgm:cxn modelId="{7973DACE-5300-483C-9B07-4BC71DA79F64}" type="presOf" srcId="{5F043361-32CA-4A5C-BAED-C3675D433BF1}" destId="{6BEE9CCA-229A-4D95-AC09-05A6BA349E3E}" srcOrd="0" destOrd="0" presId="urn:microsoft.com/office/officeart/2005/8/layout/default"/>
    <dgm:cxn modelId="{B0D82FEE-E865-4A05-A73A-779FE72EC2C9}" srcId="{61D83282-7ECA-490C-9A13-9FCFA2523C9C}" destId="{4D161AE4-32B6-44AC-8C57-F3F7617C5E4C}" srcOrd="5" destOrd="0" parTransId="{F072C655-025A-4E34-8607-59FCE9200920}" sibTransId="{6EAC5FA8-722B-4153-8B3C-5C73E307D4B3}"/>
    <dgm:cxn modelId="{C3D57BEE-341A-4C98-8F23-4307A38E190F}" srcId="{61D83282-7ECA-490C-9A13-9FCFA2523C9C}" destId="{6C072994-2412-4970-8A21-EF61979CC39B}" srcOrd="0" destOrd="0" parTransId="{7E2F6C68-2680-400F-BE3E-BEF0167B92E8}" sibTransId="{F13D085E-CFD2-4219-8D5E-E31F69569FED}"/>
    <dgm:cxn modelId="{86EA5FEF-569F-4F66-BCB5-651D70899DAE}" type="presOf" srcId="{C69B0335-4CDF-4F21-A042-C044FB79A61A}" destId="{5E9C6968-CA67-463B-8A49-CE1EEB98704E}" srcOrd="0" destOrd="0" presId="urn:microsoft.com/office/officeart/2005/8/layout/default"/>
    <dgm:cxn modelId="{9A8A074C-D33E-4A7D-BBF0-E69094E235F9}" type="presParOf" srcId="{3D1EFD33-199D-4025-A27D-A5C301DC396F}" destId="{BE8D69BE-5E14-4A51-855D-C7E210C8F3B2}" srcOrd="0" destOrd="0" presId="urn:microsoft.com/office/officeart/2005/8/layout/default"/>
    <dgm:cxn modelId="{B03BD1D1-313E-4BBD-AE2A-23524FAB1142}" type="presParOf" srcId="{3D1EFD33-199D-4025-A27D-A5C301DC396F}" destId="{E34E2C0F-5634-4EE2-87FE-1F4A323862AD}" srcOrd="1" destOrd="0" presId="urn:microsoft.com/office/officeart/2005/8/layout/default"/>
    <dgm:cxn modelId="{39C254B6-DD92-460B-9575-590EEDCD7967}" type="presParOf" srcId="{3D1EFD33-199D-4025-A27D-A5C301DC396F}" destId="{6BEE9CCA-229A-4D95-AC09-05A6BA349E3E}" srcOrd="2" destOrd="0" presId="urn:microsoft.com/office/officeart/2005/8/layout/default"/>
    <dgm:cxn modelId="{0DDC875C-2798-4B49-BF18-7A37C059F593}" type="presParOf" srcId="{3D1EFD33-199D-4025-A27D-A5C301DC396F}" destId="{48A39F46-3157-4921-9918-3DC12EC601DE}" srcOrd="3" destOrd="0" presId="urn:microsoft.com/office/officeart/2005/8/layout/default"/>
    <dgm:cxn modelId="{038F0D39-BEA7-450C-B0D0-A1225EA2AB30}" type="presParOf" srcId="{3D1EFD33-199D-4025-A27D-A5C301DC396F}" destId="{70776B49-7818-4FAE-BB5F-FD4F72E2C9FA}" srcOrd="4" destOrd="0" presId="urn:microsoft.com/office/officeart/2005/8/layout/default"/>
    <dgm:cxn modelId="{DD78D148-6FED-418D-9EB3-D29250969EC9}" type="presParOf" srcId="{3D1EFD33-199D-4025-A27D-A5C301DC396F}" destId="{9A8CCBBF-F6E7-464E-B38D-E854D42D7F5C}" srcOrd="5" destOrd="0" presId="urn:microsoft.com/office/officeart/2005/8/layout/default"/>
    <dgm:cxn modelId="{2F2EBC7E-46A5-429D-AE22-0936461DE737}" type="presParOf" srcId="{3D1EFD33-199D-4025-A27D-A5C301DC396F}" destId="{5E9C6968-CA67-463B-8A49-CE1EEB98704E}" srcOrd="6" destOrd="0" presId="urn:microsoft.com/office/officeart/2005/8/layout/default"/>
    <dgm:cxn modelId="{51531AB6-CF89-4E75-B32E-7C404F0607FA}" type="presParOf" srcId="{3D1EFD33-199D-4025-A27D-A5C301DC396F}" destId="{F0C817A8-374E-4E34-B8A8-B8524D499CCB}" srcOrd="7" destOrd="0" presId="urn:microsoft.com/office/officeart/2005/8/layout/default"/>
    <dgm:cxn modelId="{28A260BA-F35C-48AE-B912-1EF85BAF7DA9}" type="presParOf" srcId="{3D1EFD33-199D-4025-A27D-A5C301DC396F}" destId="{FB84F184-899A-4611-BD4C-798B2F23FE1C}" srcOrd="8" destOrd="0" presId="urn:microsoft.com/office/officeart/2005/8/layout/default"/>
    <dgm:cxn modelId="{E307BA51-179C-4D73-9118-46504828B564}" type="presParOf" srcId="{3D1EFD33-199D-4025-A27D-A5C301DC396F}" destId="{677B7BDA-E153-47B2-ADF5-0308F86754AA}" srcOrd="9" destOrd="0" presId="urn:microsoft.com/office/officeart/2005/8/layout/default"/>
    <dgm:cxn modelId="{0404604A-7765-468C-B72F-A1F2B87591E7}" type="presParOf" srcId="{3D1EFD33-199D-4025-A27D-A5C301DC396F}" destId="{EA1462E9-8C24-465F-8524-B6E6F1AA6F0C}" srcOrd="10" destOrd="0" presId="urn:microsoft.com/office/officeart/2005/8/layout/default"/>
    <dgm:cxn modelId="{3B766E57-6CA4-4177-B6B3-547CB8865AE8}" type="presParOf" srcId="{3D1EFD33-199D-4025-A27D-A5C301DC396F}" destId="{53515B07-BAD8-48D8-A743-0091FDB2F480}" srcOrd="11" destOrd="0" presId="urn:microsoft.com/office/officeart/2005/8/layout/default"/>
    <dgm:cxn modelId="{4378B43E-EC2F-4C4A-AEFA-1E18818788A0}" type="presParOf" srcId="{3D1EFD33-199D-4025-A27D-A5C301DC396F}" destId="{37594E77-0328-4790-B523-74721687379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CAC4911-DFDC-4F5A-A7FA-42BC3F795BA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CA"/>
        </a:p>
      </dgm:t>
    </dgm:pt>
    <dgm:pt modelId="{3ECA6D92-2881-438F-9622-31E4635B8624}">
      <dgm:prSet/>
      <dgm:spPr/>
      <dgm:t>
        <a:bodyPr/>
        <a:lstStyle/>
        <a:p>
          <a:r>
            <a:rPr lang="en-CA" b="0" i="0"/>
            <a:t>Determined most important factors for rent</a:t>
          </a:r>
          <a:endParaRPr lang="en-CA"/>
        </a:p>
      </dgm:t>
    </dgm:pt>
    <dgm:pt modelId="{A6FDB803-23B1-4115-8EBD-592260D44EFC}" type="parTrans" cxnId="{A1456E93-376C-4E5A-9901-C22F142FDC66}">
      <dgm:prSet/>
      <dgm:spPr/>
      <dgm:t>
        <a:bodyPr/>
        <a:lstStyle/>
        <a:p>
          <a:endParaRPr lang="en-CA"/>
        </a:p>
      </dgm:t>
    </dgm:pt>
    <dgm:pt modelId="{E09FEBC4-AA0A-4360-A21E-FDFD9134E57A}" type="sibTrans" cxnId="{A1456E93-376C-4E5A-9901-C22F142FDC66}">
      <dgm:prSet/>
      <dgm:spPr/>
      <dgm:t>
        <a:bodyPr/>
        <a:lstStyle/>
        <a:p>
          <a:endParaRPr lang="en-CA"/>
        </a:p>
      </dgm:t>
    </dgm:pt>
    <dgm:pt modelId="{038621D3-332A-424A-88C0-CE40CB85EF6A}">
      <dgm:prSet/>
      <dgm:spPr/>
      <dgm:t>
        <a:bodyPr/>
        <a:lstStyle/>
        <a:p>
          <a:r>
            <a:rPr lang="en-CA" b="0" i="0"/>
            <a:t>Living space</a:t>
          </a:r>
          <a:endParaRPr lang="en-CA"/>
        </a:p>
      </dgm:t>
    </dgm:pt>
    <dgm:pt modelId="{9F2165FA-8468-41E7-B5E7-888802CFF10F}" type="parTrans" cxnId="{07BD270F-75E7-46A8-A47B-2BC7B9B26C89}">
      <dgm:prSet/>
      <dgm:spPr/>
      <dgm:t>
        <a:bodyPr/>
        <a:lstStyle/>
        <a:p>
          <a:endParaRPr lang="en-CA"/>
        </a:p>
      </dgm:t>
    </dgm:pt>
    <dgm:pt modelId="{184B6384-5902-46DF-86A8-D571FA00A3ED}" type="sibTrans" cxnId="{07BD270F-75E7-46A8-A47B-2BC7B9B26C89}">
      <dgm:prSet/>
      <dgm:spPr/>
      <dgm:t>
        <a:bodyPr/>
        <a:lstStyle/>
        <a:p>
          <a:endParaRPr lang="en-CA"/>
        </a:p>
      </dgm:t>
    </dgm:pt>
    <dgm:pt modelId="{35B2795F-E2E3-47F2-BD98-28EA04F9FEF3}">
      <dgm:prSet/>
      <dgm:spPr/>
      <dgm:t>
        <a:bodyPr/>
        <a:lstStyle/>
        <a:p>
          <a:r>
            <a:rPr lang="en-CA" b="0" i="0"/>
            <a:t>Service charge</a:t>
          </a:r>
          <a:endParaRPr lang="en-CA"/>
        </a:p>
      </dgm:t>
    </dgm:pt>
    <dgm:pt modelId="{54BE9F15-5160-4601-AD8D-E1470156EBED}" type="parTrans" cxnId="{95EC9199-596F-4E93-ACF6-C193F7F9D016}">
      <dgm:prSet/>
      <dgm:spPr/>
      <dgm:t>
        <a:bodyPr/>
        <a:lstStyle/>
        <a:p>
          <a:endParaRPr lang="en-CA"/>
        </a:p>
      </dgm:t>
    </dgm:pt>
    <dgm:pt modelId="{118B527F-51FA-4D8B-9E13-3D556AD75A8D}" type="sibTrans" cxnId="{95EC9199-596F-4E93-ACF6-C193F7F9D016}">
      <dgm:prSet/>
      <dgm:spPr/>
      <dgm:t>
        <a:bodyPr/>
        <a:lstStyle/>
        <a:p>
          <a:endParaRPr lang="en-CA"/>
        </a:p>
      </dgm:t>
    </dgm:pt>
    <dgm:pt modelId="{4AA5D53C-F126-4580-93CF-31679509BAF8}">
      <dgm:prSet/>
      <dgm:spPr/>
      <dgm:t>
        <a:bodyPr/>
        <a:lstStyle/>
        <a:p>
          <a:r>
            <a:rPr lang="en-CA" b="0" i="0"/>
            <a:t>Interior quality – luxurious</a:t>
          </a:r>
          <a:endParaRPr lang="en-CA"/>
        </a:p>
      </dgm:t>
    </dgm:pt>
    <dgm:pt modelId="{65CAC901-C4C0-4272-A89F-6ED638D5CCC1}" type="parTrans" cxnId="{21F2F84E-77EE-4434-8B66-B5C92FCF4C69}">
      <dgm:prSet/>
      <dgm:spPr/>
      <dgm:t>
        <a:bodyPr/>
        <a:lstStyle/>
        <a:p>
          <a:endParaRPr lang="en-CA"/>
        </a:p>
      </dgm:t>
    </dgm:pt>
    <dgm:pt modelId="{E4CD92F6-7C66-451A-A763-674D9713A75A}" type="sibTrans" cxnId="{21F2F84E-77EE-4434-8B66-B5C92FCF4C69}">
      <dgm:prSet/>
      <dgm:spPr/>
      <dgm:t>
        <a:bodyPr/>
        <a:lstStyle/>
        <a:p>
          <a:endParaRPr lang="en-CA"/>
        </a:p>
      </dgm:t>
    </dgm:pt>
    <dgm:pt modelId="{43C6F4FC-CA11-48DF-AF13-1E4D9DD5BFAE}">
      <dgm:prSet/>
      <dgm:spPr/>
      <dgm:t>
        <a:bodyPr/>
        <a:lstStyle/>
        <a:p>
          <a:r>
            <a:rPr lang="en-CA" b="0" i="0"/>
            <a:t>Predicted rent with XGBoost model </a:t>
          </a:r>
          <a:endParaRPr lang="en-CA"/>
        </a:p>
      </dgm:t>
    </dgm:pt>
    <dgm:pt modelId="{A1F9EC2B-FDAC-40F0-897D-13DD5748721D}" type="parTrans" cxnId="{D17CBF61-E6F7-497F-9071-F899CD494646}">
      <dgm:prSet/>
      <dgm:spPr/>
      <dgm:t>
        <a:bodyPr/>
        <a:lstStyle/>
        <a:p>
          <a:endParaRPr lang="en-CA"/>
        </a:p>
      </dgm:t>
    </dgm:pt>
    <dgm:pt modelId="{4F4D3DDB-F888-4FF1-8955-6DADFF663A75}" type="sibTrans" cxnId="{D17CBF61-E6F7-497F-9071-F899CD494646}">
      <dgm:prSet/>
      <dgm:spPr/>
      <dgm:t>
        <a:bodyPr/>
        <a:lstStyle/>
        <a:p>
          <a:endParaRPr lang="en-CA"/>
        </a:p>
      </dgm:t>
    </dgm:pt>
    <dgm:pt modelId="{9E15AB83-2BA6-40B2-AE5A-35E04ECBB262}">
      <dgm:prSet/>
      <dgm:spPr/>
      <dgm:t>
        <a:bodyPr/>
        <a:lstStyle/>
        <a:p>
          <a:r>
            <a:rPr lang="en-CA" b="0" i="0"/>
            <a:t>R-squared: 0.77</a:t>
          </a:r>
          <a:endParaRPr lang="en-CA"/>
        </a:p>
      </dgm:t>
    </dgm:pt>
    <dgm:pt modelId="{139BB6E0-861D-4F7B-9624-A85B1B7BF4D0}" type="parTrans" cxnId="{6E5C7D4F-41ED-4E39-9BCD-8B62409F3A3C}">
      <dgm:prSet/>
      <dgm:spPr/>
      <dgm:t>
        <a:bodyPr/>
        <a:lstStyle/>
        <a:p>
          <a:endParaRPr lang="en-CA"/>
        </a:p>
      </dgm:t>
    </dgm:pt>
    <dgm:pt modelId="{80556180-2947-4FA3-A952-E01CA7FA95D4}" type="sibTrans" cxnId="{6E5C7D4F-41ED-4E39-9BCD-8B62409F3A3C}">
      <dgm:prSet/>
      <dgm:spPr/>
      <dgm:t>
        <a:bodyPr/>
        <a:lstStyle/>
        <a:p>
          <a:endParaRPr lang="en-CA"/>
        </a:p>
      </dgm:t>
    </dgm:pt>
    <dgm:pt modelId="{42C2C3FD-6D0A-4EA3-9833-61F48265CD88}">
      <dgm:prSet/>
      <dgm:spPr/>
      <dgm:t>
        <a:bodyPr/>
        <a:lstStyle/>
        <a:p>
          <a:r>
            <a:rPr lang="en-CA" b="0" i="0"/>
            <a:t>Mean absolute error: €114.73</a:t>
          </a:r>
          <a:endParaRPr lang="en-CA"/>
        </a:p>
      </dgm:t>
    </dgm:pt>
    <dgm:pt modelId="{D50D7433-F9F1-48D4-BF3D-1B3DB673EB9E}" type="parTrans" cxnId="{0A7A53D1-9C1B-4AEC-97CD-66B433D1DE51}">
      <dgm:prSet/>
      <dgm:spPr/>
      <dgm:t>
        <a:bodyPr/>
        <a:lstStyle/>
        <a:p>
          <a:endParaRPr lang="en-CA"/>
        </a:p>
      </dgm:t>
    </dgm:pt>
    <dgm:pt modelId="{A9A408E5-4A30-492F-9136-7B88F4C7D7F0}" type="sibTrans" cxnId="{0A7A53D1-9C1B-4AEC-97CD-66B433D1DE51}">
      <dgm:prSet/>
      <dgm:spPr/>
      <dgm:t>
        <a:bodyPr/>
        <a:lstStyle/>
        <a:p>
          <a:endParaRPr lang="en-CA"/>
        </a:p>
      </dgm:t>
    </dgm:pt>
    <dgm:pt modelId="{F7AF76D7-AF59-40DB-BDED-AF889BDA9411}" type="pres">
      <dgm:prSet presAssocID="{4CAC4911-DFDC-4F5A-A7FA-42BC3F795BAA}" presName="Name0" presStyleCnt="0">
        <dgm:presLayoutVars>
          <dgm:dir/>
          <dgm:animLvl val="lvl"/>
          <dgm:resizeHandles val="exact"/>
        </dgm:presLayoutVars>
      </dgm:prSet>
      <dgm:spPr/>
    </dgm:pt>
    <dgm:pt modelId="{06806C5E-929C-4042-A0C9-C11930FFD75C}" type="pres">
      <dgm:prSet presAssocID="{3ECA6D92-2881-438F-9622-31E4635B8624}" presName="composite" presStyleCnt="0"/>
      <dgm:spPr/>
    </dgm:pt>
    <dgm:pt modelId="{8DC4BC57-49D6-40A2-BFA7-751E0B33A593}" type="pres">
      <dgm:prSet presAssocID="{3ECA6D92-2881-438F-9622-31E4635B862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3F30155-EA00-4DA3-B44B-52E4F9C76EE7}" type="pres">
      <dgm:prSet presAssocID="{3ECA6D92-2881-438F-9622-31E4635B8624}" presName="desTx" presStyleLbl="alignAccFollowNode1" presStyleIdx="0" presStyleCnt="2">
        <dgm:presLayoutVars>
          <dgm:bulletEnabled val="1"/>
        </dgm:presLayoutVars>
      </dgm:prSet>
      <dgm:spPr/>
    </dgm:pt>
    <dgm:pt modelId="{C5422FFD-F945-4E34-89A1-C3A362E191E3}" type="pres">
      <dgm:prSet presAssocID="{E09FEBC4-AA0A-4360-A21E-FDFD9134E57A}" presName="space" presStyleCnt="0"/>
      <dgm:spPr/>
    </dgm:pt>
    <dgm:pt modelId="{5B4ED9E2-07E5-4635-9C17-FEA6325513C4}" type="pres">
      <dgm:prSet presAssocID="{43C6F4FC-CA11-48DF-AF13-1E4D9DD5BFAE}" presName="composite" presStyleCnt="0"/>
      <dgm:spPr/>
    </dgm:pt>
    <dgm:pt modelId="{5F995288-A87C-4721-8890-376CA4F8031E}" type="pres">
      <dgm:prSet presAssocID="{43C6F4FC-CA11-48DF-AF13-1E4D9DD5BFA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674D3D1-3A67-42DD-A985-19C3F69EFDC1}" type="pres">
      <dgm:prSet presAssocID="{43C6F4FC-CA11-48DF-AF13-1E4D9DD5BFA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7BD270F-75E7-46A8-A47B-2BC7B9B26C89}" srcId="{3ECA6D92-2881-438F-9622-31E4635B8624}" destId="{038621D3-332A-424A-88C0-CE40CB85EF6A}" srcOrd="0" destOrd="0" parTransId="{9F2165FA-8468-41E7-B5E7-888802CFF10F}" sibTransId="{184B6384-5902-46DF-86A8-D571FA00A3ED}"/>
    <dgm:cxn modelId="{72D37212-03A3-4EA4-B26C-AD53EBA89524}" type="presOf" srcId="{4CAC4911-DFDC-4F5A-A7FA-42BC3F795BAA}" destId="{F7AF76D7-AF59-40DB-BDED-AF889BDA9411}" srcOrd="0" destOrd="0" presId="urn:microsoft.com/office/officeart/2005/8/layout/hList1"/>
    <dgm:cxn modelId="{CACD9922-6F02-45E1-91B0-6E741E72E024}" type="presOf" srcId="{9E15AB83-2BA6-40B2-AE5A-35E04ECBB262}" destId="{F674D3D1-3A67-42DD-A985-19C3F69EFDC1}" srcOrd="0" destOrd="0" presId="urn:microsoft.com/office/officeart/2005/8/layout/hList1"/>
    <dgm:cxn modelId="{2E658233-C6F1-4E69-9BA8-97DC50F4EF8F}" type="presOf" srcId="{038621D3-332A-424A-88C0-CE40CB85EF6A}" destId="{53F30155-EA00-4DA3-B44B-52E4F9C76EE7}" srcOrd="0" destOrd="0" presId="urn:microsoft.com/office/officeart/2005/8/layout/hList1"/>
    <dgm:cxn modelId="{D17CBF61-E6F7-497F-9071-F899CD494646}" srcId="{4CAC4911-DFDC-4F5A-A7FA-42BC3F795BAA}" destId="{43C6F4FC-CA11-48DF-AF13-1E4D9DD5BFAE}" srcOrd="1" destOrd="0" parTransId="{A1F9EC2B-FDAC-40F0-897D-13DD5748721D}" sibTransId="{4F4D3DDB-F888-4FF1-8955-6DADFF663A75}"/>
    <dgm:cxn modelId="{BD8F5E62-0EF7-4412-BB21-64A70E5D623B}" type="presOf" srcId="{43C6F4FC-CA11-48DF-AF13-1E4D9DD5BFAE}" destId="{5F995288-A87C-4721-8890-376CA4F8031E}" srcOrd="0" destOrd="0" presId="urn:microsoft.com/office/officeart/2005/8/layout/hList1"/>
    <dgm:cxn modelId="{21F2F84E-77EE-4434-8B66-B5C92FCF4C69}" srcId="{3ECA6D92-2881-438F-9622-31E4635B8624}" destId="{4AA5D53C-F126-4580-93CF-31679509BAF8}" srcOrd="2" destOrd="0" parTransId="{65CAC901-C4C0-4272-A89F-6ED638D5CCC1}" sibTransId="{E4CD92F6-7C66-451A-A763-674D9713A75A}"/>
    <dgm:cxn modelId="{6E5C7D4F-41ED-4E39-9BCD-8B62409F3A3C}" srcId="{43C6F4FC-CA11-48DF-AF13-1E4D9DD5BFAE}" destId="{9E15AB83-2BA6-40B2-AE5A-35E04ECBB262}" srcOrd="0" destOrd="0" parTransId="{139BB6E0-861D-4F7B-9624-A85B1B7BF4D0}" sibTransId="{80556180-2947-4FA3-A952-E01CA7FA95D4}"/>
    <dgm:cxn modelId="{2E1A5550-D2F9-43B9-B5FF-6D88558EBB76}" type="presOf" srcId="{3ECA6D92-2881-438F-9622-31E4635B8624}" destId="{8DC4BC57-49D6-40A2-BFA7-751E0B33A593}" srcOrd="0" destOrd="0" presId="urn:microsoft.com/office/officeart/2005/8/layout/hList1"/>
    <dgm:cxn modelId="{A1456E93-376C-4E5A-9901-C22F142FDC66}" srcId="{4CAC4911-DFDC-4F5A-A7FA-42BC3F795BAA}" destId="{3ECA6D92-2881-438F-9622-31E4635B8624}" srcOrd="0" destOrd="0" parTransId="{A6FDB803-23B1-4115-8EBD-592260D44EFC}" sibTransId="{E09FEBC4-AA0A-4360-A21E-FDFD9134E57A}"/>
    <dgm:cxn modelId="{95EC9199-596F-4E93-ACF6-C193F7F9D016}" srcId="{3ECA6D92-2881-438F-9622-31E4635B8624}" destId="{35B2795F-E2E3-47F2-BD98-28EA04F9FEF3}" srcOrd="1" destOrd="0" parTransId="{54BE9F15-5160-4601-AD8D-E1470156EBED}" sibTransId="{118B527F-51FA-4D8B-9E13-3D556AD75A8D}"/>
    <dgm:cxn modelId="{0F4058B5-49C6-4C99-8EB2-70B348489048}" type="presOf" srcId="{35B2795F-E2E3-47F2-BD98-28EA04F9FEF3}" destId="{53F30155-EA00-4DA3-B44B-52E4F9C76EE7}" srcOrd="0" destOrd="1" presId="urn:microsoft.com/office/officeart/2005/8/layout/hList1"/>
    <dgm:cxn modelId="{FF20C1D0-390B-4029-BEF3-F17F6E01091E}" type="presOf" srcId="{42C2C3FD-6D0A-4EA3-9833-61F48265CD88}" destId="{F674D3D1-3A67-42DD-A985-19C3F69EFDC1}" srcOrd="0" destOrd="1" presId="urn:microsoft.com/office/officeart/2005/8/layout/hList1"/>
    <dgm:cxn modelId="{0A7A53D1-9C1B-4AEC-97CD-66B433D1DE51}" srcId="{43C6F4FC-CA11-48DF-AF13-1E4D9DD5BFAE}" destId="{42C2C3FD-6D0A-4EA3-9833-61F48265CD88}" srcOrd="1" destOrd="0" parTransId="{D50D7433-F9F1-48D4-BF3D-1B3DB673EB9E}" sibTransId="{A9A408E5-4A30-492F-9136-7B88F4C7D7F0}"/>
    <dgm:cxn modelId="{F781C9DE-E9A7-40DD-8B94-43F469D37F4B}" type="presOf" srcId="{4AA5D53C-F126-4580-93CF-31679509BAF8}" destId="{53F30155-EA00-4DA3-B44B-52E4F9C76EE7}" srcOrd="0" destOrd="2" presId="urn:microsoft.com/office/officeart/2005/8/layout/hList1"/>
    <dgm:cxn modelId="{3B7EE7F4-8E53-47F6-B2D9-815C1D3C2061}" type="presParOf" srcId="{F7AF76D7-AF59-40DB-BDED-AF889BDA9411}" destId="{06806C5E-929C-4042-A0C9-C11930FFD75C}" srcOrd="0" destOrd="0" presId="urn:microsoft.com/office/officeart/2005/8/layout/hList1"/>
    <dgm:cxn modelId="{EAE7FC98-D467-4250-BEBB-2FD2B974CC1B}" type="presParOf" srcId="{06806C5E-929C-4042-A0C9-C11930FFD75C}" destId="{8DC4BC57-49D6-40A2-BFA7-751E0B33A593}" srcOrd="0" destOrd="0" presId="urn:microsoft.com/office/officeart/2005/8/layout/hList1"/>
    <dgm:cxn modelId="{6BC7EC32-2C39-49C8-A50B-115DB3AA5A3A}" type="presParOf" srcId="{06806C5E-929C-4042-A0C9-C11930FFD75C}" destId="{53F30155-EA00-4DA3-B44B-52E4F9C76EE7}" srcOrd="1" destOrd="0" presId="urn:microsoft.com/office/officeart/2005/8/layout/hList1"/>
    <dgm:cxn modelId="{59C15EFB-4A75-4BBC-B2DE-E3675483A1A9}" type="presParOf" srcId="{F7AF76D7-AF59-40DB-BDED-AF889BDA9411}" destId="{C5422FFD-F945-4E34-89A1-C3A362E191E3}" srcOrd="1" destOrd="0" presId="urn:microsoft.com/office/officeart/2005/8/layout/hList1"/>
    <dgm:cxn modelId="{3C73A1BA-7570-4EE9-AD56-C1A17246D496}" type="presParOf" srcId="{F7AF76D7-AF59-40DB-BDED-AF889BDA9411}" destId="{5B4ED9E2-07E5-4635-9C17-FEA6325513C4}" srcOrd="2" destOrd="0" presId="urn:microsoft.com/office/officeart/2005/8/layout/hList1"/>
    <dgm:cxn modelId="{13C7541C-44B7-4CCF-8A7D-049CF09CF658}" type="presParOf" srcId="{5B4ED9E2-07E5-4635-9C17-FEA6325513C4}" destId="{5F995288-A87C-4721-8890-376CA4F8031E}" srcOrd="0" destOrd="0" presId="urn:microsoft.com/office/officeart/2005/8/layout/hList1"/>
    <dgm:cxn modelId="{A917D288-8D13-4FA4-87F2-DA5B64A1EB32}" type="presParOf" srcId="{5B4ED9E2-07E5-4635-9C17-FEA6325513C4}" destId="{F674D3D1-3A67-42DD-A985-19C3F69EFD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0553A6-9E2B-4FB7-807C-68D2828E8079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CA"/>
        </a:p>
      </dgm:t>
    </dgm:pt>
    <dgm:pt modelId="{B3B78E57-9F1F-4029-92A2-A29F8B701110}">
      <dgm:prSet/>
      <dgm:spPr/>
      <dgm:t>
        <a:bodyPr/>
        <a:lstStyle/>
        <a:p>
          <a:r>
            <a:rPr lang="en-CA" b="0" i="0" dirty="0"/>
            <a:t>Analysis of text features (i.e. description and facilities)</a:t>
          </a:r>
          <a:endParaRPr lang="en-CA" dirty="0"/>
        </a:p>
      </dgm:t>
    </dgm:pt>
    <dgm:pt modelId="{E746BCF4-8F80-47D8-A69E-4B4E08985D8C}" type="parTrans" cxnId="{ACCCA3D1-CA87-4EEE-8260-B8E21A6F00A6}">
      <dgm:prSet/>
      <dgm:spPr/>
      <dgm:t>
        <a:bodyPr/>
        <a:lstStyle/>
        <a:p>
          <a:endParaRPr lang="en-CA"/>
        </a:p>
      </dgm:t>
    </dgm:pt>
    <dgm:pt modelId="{264835C7-B344-4DB5-92FB-D298DD6C5B5D}" type="sibTrans" cxnId="{ACCCA3D1-CA87-4EEE-8260-B8E21A6F00A6}">
      <dgm:prSet/>
      <dgm:spPr/>
      <dgm:t>
        <a:bodyPr/>
        <a:lstStyle/>
        <a:p>
          <a:endParaRPr lang="en-CA"/>
        </a:p>
      </dgm:t>
    </dgm:pt>
    <dgm:pt modelId="{07C97578-652C-4E5D-9FCF-F5A519F1298A}">
      <dgm:prSet/>
      <dgm:spPr/>
      <dgm:t>
        <a:bodyPr/>
        <a:lstStyle/>
        <a:p>
          <a:r>
            <a:rPr lang="en-CA" b="0" i="0"/>
            <a:t>Including time features in model</a:t>
          </a:r>
          <a:endParaRPr lang="en-CA"/>
        </a:p>
      </dgm:t>
    </dgm:pt>
    <dgm:pt modelId="{A9788AC0-765A-4A6F-84A6-A9B634F673AC}" type="parTrans" cxnId="{3931BAA0-8696-48BE-A790-8AAD88013B68}">
      <dgm:prSet/>
      <dgm:spPr/>
      <dgm:t>
        <a:bodyPr/>
        <a:lstStyle/>
        <a:p>
          <a:endParaRPr lang="en-CA"/>
        </a:p>
      </dgm:t>
    </dgm:pt>
    <dgm:pt modelId="{45A8997A-D705-41CF-9B9B-FF20C0B8F35C}" type="sibTrans" cxnId="{3931BAA0-8696-48BE-A790-8AAD88013B68}">
      <dgm:prSet/>
      <dgm:spPr/>
      <dgm:t>
        <a:bodyPr/>
        <a:lstStyle/>
        <a:p>
          <a:endParaRPr lang="en-CA"/>
        </a:p>
      </dgm:t>
    </dgm:pt>
    <dgm:pt modelId="{32E52DC3-CEE8-492B-BAC9-9950FFFFE6BF}">
      <dgm:prSet/>
      <dgm:spPr/>
      <dgm:t>
        <a:bodyPr/>
        <a:lstStyle/>
        <a:p>
          <a:r>
            <a:rPr lang="en-CA" b="0" i="0"/>
            <a:t>Uncertainty around sampling methodology</a:t>
          </a:r>
          <a:endParaRPr lang="en-CA"/>
        </a:p>
      </dgm:t>
    </dgm:pt>
    <dgm:pt modelId="{7F2EDFDB-63C1-4687-A07B-CC5FBA5D8960}" type="parTrans" cxnId="{94E4A5E7-36E4-46FB-8B21-1FB3A8D3F704}">
      <dgm:prSet/>
      <dgm:spPr/>
      <dgm:t>
        <a:bodyPr/>
        <a:lstStyle/>
        <a:p>
          <a:endParaRPr lang="en-CA"/>
        </a:p>
      </dgm:t>
    </dgm:pt>
    <dgm:pt modelId="{12375B1B-FBCC-4E06-8BDD-7874C48A143B}" type="sibTrans" cxnId="{94E4A5E7-36E4-46FB-8B21-1FB3A8D3F704}">
      <dgm:prSet/>
      <dgm:spPr/>
      <dgm:t>
        <a:bodyPr/>
        <a:lstStyle/>
        <a:p>
          <a:endParaRPr lang="en-CA"/>
        </a:p>
      </dgm:t>
    </dgm:pt>
    <dgm:pt modelId="{744838C2-613F-4F32-9EA6-0493BE939A03}">
      <dgm:prSet/>
      <dgm:spPr/>
      <dgm:t>
        <a:bodyPr/>
        <a:lstStyle/>
        <a:p>
          <a:r>
            <a:rPr lang="en-CA" b="0" i="0"/>
            <a:t>Higher compute capabilities for hyperparameter tuning</a:t>
          </a:r>
          <a:endParaRPr lang="en-CA"/>
        </a:p>
      </dgm:t>
    </dgm:pt>
    <dgm:pt modelId="{D1D5C6D4-C97D-4AAD-AD1B-AE39D92FC6CC}" type="parTrans" cxnId="{624508D5-3A58-4CE4-9FA0-E3967EA3202D}">
      <dgm:prSet/>
      <dgm:spPr/>
      <dgm:t>
        <a:bodyPr/>
        <a:lstStyle/>
        <a:p>
          <a:endParaRPr lang="en-CA"/>
        </a:p>
      </dgm:t>
    </dgm:pt>
    <dgm:pt modelId="{8FD6BB47-8854-4F09-8FA4-528C5B31D223}" type="sibTrans" cxnId="{624508D5-3A58-4CE4-9FA0-E3967EA3202D}">
      <dgm:prSet/>
      <dgm:spPr/>
      <dgm:t>
        <a:bodyPr/>
        <a:lstStyle/>
        <a:p>
          <a:endParaRPr lang="en-CA"/>
        </a:p>
      </dgm:t>
    </dgm:pt>
    <dgm:pt modelId="{FC9F743A-47FC-488B-9A24-EBA40447BD24}" type="pres">
      <dgm:prSet presAssocID="{B20553A6-9E2B-4FB7-807C-68D2828E8079}" presName="linear" presStyleCnt="0">
        <dgm:presLayoutVars>
          <dgm:animLvl val="lvl"/>
          <dgm:resizeHandles val="exact"/>
        </dgm:presLayoutVars>
      </dgm:prSet>
      <dgm:spPr/>
    </dgm:pt>
    <dgm:pt modelId="{A86C705D-6E21-4004-A83A-45B36974621D}" type="pres">
      <dgm:prSet presAssocID="{B3B78E57-9F1F-4029-92A2-A29F8B7011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36B136-04E7-4841-80FD-040922E304C9}" type="pres">
      <dgm:prSet presAssocID="{264835C7-B344-4DB5-92FB-D298DD6C5B5D}" presName="spacer" presStyleCnt="0"/>
      <dgm:spPr/>
    </dgm:pt>
    <dgm:pt modelId="{AF734973-FB21-4F20-B638-5F418D748EE2}" type="pres">
      <dgm:prSet presAssocID="{07C97578-652C-4E5D-9FCF-F5A519F129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5F67A9-1E09-4614-BD2F-463EA9846199}" type="pres">
      <dgm:prSet presAssocID="{45A8997A-D705-41CF-9B9B-FF20C0B8F35C}" presName="spacer" presStyleCnt="0"/>
      <dgm:spPr/>
    </dgm:pt>
    <dgm:pt modelId="{C35B6783-026D-4840-AD4E-AAA283D99573}" type="pres">
      <dgm:prSet presAssocID="{32E52DC3-CEE8-492B-BAC9-9950FFFFE6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1D487F-E52D-40E4-87D2-A9CC0DAE776A}" type="pres">
      <dgm:prSet presAssocID="{12375B1B-FBCC-4E06-8BDD-7874C48A143B}" presName="spacer" presStyleCnt="0"/>
      <dgm:spPr/>
    </dgm:pt>
    <dgm:pt modelId="{61CE2429-160F-4889-85C4-9F77A584F29C}" type="pres">
      <dgm:prSet presAssocID="{744838C2-613F-4F32-9EA6-0493BE939A0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426527-BC2B-4BDB-B0F0-F60188CC6338}" type="presOf" srcId="{07C97578-652C-4E5D-9FCF-F5A519F1298A}" destId="{AF734973-FB21-4F20-B638-5F418D748EE2}" srcOrd="0" destOrd="0" presId="urn:microsoft.com/office/officeart/2005/8/layout/vList2"/>
    <dgm:cxn modelId="{FC6A308B-B88A-4695-B76E-386568DF2F76}" type="presOf" srcId="{B3B78E57-9F1F-4029-92A2-A29F8B701110}" destId="{A86C705D-6E21-4004-A83A-45B36974621D}" srcOrd="0" destOrd="0" presId="urn:microsoft.com/office/officeart/2005/8/layout/vList2"/>
    <dgm:cxn modelId="{3931BAA0-8696-48BE-A790-8AAD88013B68}" srcId="{B20553A6-9E2B-4FB7-807C-68D2828E8079}" destId="{07C97578-652C-4E5D-9FCF-F5A519F1298A}" srcOrd="1" destOrd="0" parTransId="{A9788AC0-765A-4A6F-84A6-A9B634F673AC}" sibTransId="{45A8997A-D705-41CF-9B9B-FF20C0B8F35C}"/>
    <dgm:cxn modelId="{DA6CCDC3-9009-4363-9483-2F304833B0F9}" type="presOf" srcId="{32E52DC3-CEE8-492B-BAC9-9950FFFFE6BF}" destId="{C35B6783-026D-4840-AD4E-AAA283D99573}" srcOrd="0" destOrd="0" presId="urn:microsoft.com/office/officeart/2005/8/layout/vList2"/>
    <dgm:cxn modelId="{ACCCA3D1-CA87-4EEE-8260-B8E21A6F00A6}" srcId="{B20553A6-9E2B-4FB7-807C-68D2828E8079}" destId="{B3B78E57-9F1F-4029-92A2-A29F8B701110}" srcOrd="0" destOrd="0" parTransId="{E746BCF4-8F80-47D8-A69E-4B4E08985D8C}" sibTransId="{264835C7-B344-4DB5-92FB-D298DD6C5B5D}"/>
    <dgm:cxn modelId="{624508D5-3A58-4CE4-9FA0-E3967EA3202D}" srcId="{B20553A6-9E2B-4FB7-807C-68D2828E8079}" destId="{744838C2-613F-4F32-9EA6-0493BE939A03}" srcOrd="3" destOrd="0" parTransId="{D1D5C6D4-C97D-4AAD-AD1B-AE39D92FC6CC}" sibTransId="{8FD6BB47-8854-4F09-8FA4-528C5B31D223}"/>
    <dgm:cxn modelId="{5F79F7D7-4CF2-4029-B301-AB8B7C3BE200}" type="presOf" srcId="{B20553A6-9E2B-4FB7-807C-68D2828E8079}" destId="{FC9F743A-47FC-488B-9A24-EBA40447BD24}" srcOrd="0" destOrd="0" presId="urn:microsoft.com/office/officeart/2005/8/layout/vList2"/>
    <dgm:cxn modelId="{94E4A5E7-36E4-46FB-8B21-1FB3A8D3F704}" srcId="{B20553A6-9E2B-4FB7-807C-68D2828E8079}" destId="{32E52DC3-CEE8-492B-BAC9-9950FFFFE6BF}" srcOrd="2" destOrd="0" parTransId="{7F2EDFDB-63C1-4687-A07B-CC5FBA5D8960}" sibTransId="{12375B1B-FBCC-4E06-8BDD-7874C48A143B}"/>
    <dgm:cxn modelId="{E18EBAF9-5B2A-47F1-AD33-94FDCA08D0E3}" type="presOf" srcId="{744838C2-613F-4F32-9EA6-0493BE939A03}" destId="{61CE2429-160F-4889-85C4-9F77A584F29C}" srcOrd="0" destOrd="0" presId="urn:microsoft.com/office/officeart/2005/8/layout/vList2"/>
    <dgm:cxn modelId="{45FD78E0-F270-432E-AFD8-37103C845218}" type="presParOf" srcId="{FC9F743A-47FC-488B-9A24-EBA40447BD24}" destId="{A86C705D-6E21-4004-A83A-45B36974621D}" srcOrd="0" destOrd="0" presId="urn:microsoft.com/office/officeart/2005/8/layout/vList2"/>
    <dgm:cxn modelId="{F5917C74-B1D5-4BC1-9B74-DB20F7E66D3B}" type="presParOf" srcId="{FC9F743A-47FC-488B-9A24-EBA40447BD24}" destId="{C536B136-04E7-4841-80FD-040922E304C9}" srcOrd="1" destOrd="0" presId="urn:microsoft.com/office/officeart/2005/8/layout/vList2"/>
    <dgm:cxn modelId="{C61CE835-DC87-4530-9085-EDE345CA7366}" type="presParOf" srcId="{FC9F743A-47FC-488B-9A24-EBA40447BD24}" destId="{AF734973-FB21-4F20-B638-5F418D748EE2}" srcOrd="2" destOrd="0" presId="urn:microsoft.com/office/officeart/2005/8/layout/vList2"/>
    <dgm:cxn modelId="{86B14F84-069A-44AF-AE32-919DC62E93E9}" type="presParOf" srcId="{FC9F743A-47FC-488B-9A24-EBA40447BD24}" destId="{975F67A9-1E09-4614-BD2F-463EA9846199}" srcOrd="3" destOrd="0" presId="urn:microsoft.com/office/officeart/2005/8/layout/vList2"/>
    <dgm:cxn modelId="{E5A56F1E-F334-46B7-9F82-5D14CA2A8571}" type="presParOf" srcId="{FC9F743A-47FC-488B-9A24-EBA40447BD24}" destId="{C35B6783-026D-4840-AD4E-AAA283D99573}" srcOrd="4" destOrd="0" presId="urn:microsoft.com/office/officeart/2005/8/layout/vList2"/>
    <dgm:cxn modelId="{CA99B03C-B8DA-4435-8BAC-BE2DD82752CD}" type="presParOf" srcId="{FC9F743A-47FC-488B-9A24-EBA40447BD24}" destId="{8F1D487F-E52D-40E4-87D2-A9CC0DAE776A}" srcOrd="5" destOrd="0" presId="urn:microsoft.com/office/officeart/2005/8/layout/vList2"/>
    <dgm:cxn modelId="{485FF1D9-80ED-44C0-A78E-8F68067D0A1D}" type="presParOf" srcId="{FC9F743A-47FC-488B-9A24-EBA40447BD24}" destId="{61CE2429-160F-4889-85C4-9F77A584F2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058A6-6B4E-46B9-8E6B-62E5CE0B9A3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0EBA4E-33AB-4539-8888-AD060C49E465}">
      <dgm:prSet/>
      <dgm:spPr>
        <a:solidFill>
          <a:srgbClr val="CFD5EA"/>
        </a:solidFill>
      </dgm:spPr>
      <dgm:t>
        <a:bodyPr/>
        <a:lstStyle/>
        <a:p>
          <a:r>
            <a:rPr lang="en-US" b="0" i="0" dirty="0"/>
            <a:t>Data Wrangling</a:t>
          </a:r>
          <a:endParaRPr lang="en-US" dirty="0"/>
        </a:p>
      </dgm:t>
    </dgm:pt>
    <dgm:pt modelId="{15C24480-2FCD-4A8E-810C-EA9CCDCC35E3}" type="parTrans" cxnId="{AE4B1233-869D-4FFC-948B-3DBE049D67C8}">
      <dgm:prSet/>
      <dgm:spPr/>
      <dgm:t>
        <a:bodyPr/>
        <a:lstStyle/>
        <a:p>
          <a:endParaRPr lang="en-US"/>
        </a:p>
      </dgm:t>
    </dgm:pt>
    <dgm:pt modelId="{C40B907B-B5CC-4493-B8CA-3F4A1A1DA899}" type="sibTrans" cxnId="{AE4B1233-869D-4FFC-948B-3DBE049D67C8}">
      <dgm:prSet/>
      <dgm:spPr/>
      <dgm:t>
        <a:bodyPr/>
        <a:lstStyle/>
        <a:p>
          <a:endParaRPr lang="en-US"/>
        </a:p>
      </dgm:t>
    </dgm:pt>
    <dgm:pt modelId="{DADBF534-A3D6-4EDD-9E2C-61DEC0B5F616}">
      <dgm:prSet/>
      <dgm:spPr/>
      <dgm:t>
        <a:bodyPr/>
        <a:lstStyle/>
        <a:p>
          <a:r>
            <a:rPr lang="en-US" dirty="0"/>
            <a:t>Collect and organize data</a:t>
          </a:r>
        </a:p>
      </dgm:t>
    </dgm:pt>
    <dgm:pt modelId="{13574946-A266-4C96-95FF-2E4A803CB1A6}" type="parTrans" cxnId="{2273B081-A6C2-4DEC-9FC6-1A41C0402943}">
      <dgm:prSet/>
      <dgm:spPr/>
      <dgm:t>
        <a:bodyPr/>
        <a:lstStyle/>
        <a:p>
          <a:endParaRPr lang="en-US"/>
        </a:p>
      </dgm:t>
    </dgm:pt>
    <dgm:pt modelId="{F5501FC4-CDC3-47C4-89D3-4D906379E807}" type="sibTrans" cxnId="{2273B081-A6C2-4DEC-9FC6-1A41C0402943}">
      <dgm:prSet/>
      <dgm:spPr/>
      <dgm:t>
        <a:bodyPr/>
        <a:lstStyle/>
        <a:p>
          <a:endParaRPr lang="en-US"/>
        </a:p>
      </dgm:t>
    </dgm:pt>
    <dgm:pt modelId="{62E46D3E-8BA4-4A7B-9413-0670DC97BC9C}">
      <dgm:prSet/>
      <dgm:spPr/>
      <dgm:t>
        <a:bodyPr/>
        <a:lstStyle/>
        <a:p>
          <a:r>
            <a:rPr lang="en-US" dirty="0"/>
            <a:t>Clean data</a:t>
          </a:r>
        </a:p>
      </dgm:t>
    </dgm:pt>
    <dgm:pt modelId="{7902E7E9-F9C3-413A-8F40-108CA81640FC}" type="parTrans" cxnId="{43FAE7DC-4AA4-48DE-9595-BB64DF793AC6}">
      <dgm:prSet/>
      <dgm:spPr/>
      <dgm:t>
        <a:bodyPr/>
        <a:lstStyle/>
        <a:p>
          <a:endParaRPr lang="en-US"/>
        </a:p>
      </dgm:t>
    </dgm:pt>
    <dgm:pt modelId="{B6751E2E-60FE-4223-8195-1E70F7382104}" type="sibTrans" cxnId="{43FAE7DC-4AA4-48DE-9595-BB64DF793AC6}">
      <dgm:prSet/>
      <dgm:spPr/>
      <dgm:t>
        <a:bodyPr/>
        <a:lstStyle/>
        <a:p>
          <a:endParaRPr lang="en-US"/>
        </a:p>
      </dgm:t>
    </dgm:pt>
    <dgm:pt modelId="{E8AB5010-EC4C-4649-B46F-3D3918DA26DE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8D8FD787-4B33-493E-B1B1-76730569CA39}" type="parTrans" cxnId="{AF9DC45D-493D-4CE6-ABAF-7D4FE7F82B91}">
      <dgm:prSet/>
      <dgm:spPr/>
      <dgm:t>
        <a:bodyPr/>
        <a:lstStyle/>
        <a:p>
          <a:endParaRPr lang="en-US"/>
        </a:p>
      </dgm:t>
    </dgm:pt>
    <dgm:pt modelId="{C84A7579-8532-489D-BFB5-68BE8192AD99}" type="sibTrans" cxnId="{AF9DC45D-493D-4CE6-ABAF-7D4FE7F82B91}">
      <dgm:prSet/>
      <dgm:spPr/>
      <dgm:t>
        <a:bodyPr/>
        <a:lstStyle/>
        <a:p>
          <a:endParaRPr lang="en-US"/>
        </a:p>
      </dgm:t>
    </dgm:pt>
    <dgm:pt modelId="{7160E8E3-6E7A-420F-823E-69D0B9BC4A5C}">
      <dgm:prSet/>
      <dgm:spPr/>
      <dgm:t>
        <a:bodyPr/>
        <a:lstStyle/>
        <a:p>
          <a:r>
            <a:rPr lang="en-US" b="0" i="0" dirty="0"/>
            <a:t>Relationships between rent and  numerical features</a:t>
          </a:r>
          <a:endParaRPr lang="en-US" dirty="0"/>
        </a:p>
      </dgm:t>
    </dgm:pt>
    <dgm:pt modelId="{44FF539E-175B-4F29-A48E-5B2E22E4194F}" type="parTrans" cxnId="{B7E14DD8-CAF0-4929-8E78-C90697C35E58}">
      <dgm:prSet/>
      <dgm:spPr/>
      <dgm:t>
        <a:bodyPr/>
        <a:lstStyle/>
        <a:p>
          <a:endParaRPr lang="en-US"/>
        </a:p>
      </dgm:t>
    </dgm:pt>
    <dgm:pt modelId="{A1FD0553-2B92-4067-84D4-B79E505F10B7}" type="sibTrans" cxnId="{B7E14DD8-CAF0-4929-8E78-C90697C35E58}">
      <dgm:prSet/>
      <dgm:spPr/>
      <dgm:t>
        <a:bodyPr/>
        <a:lstStyle/>
        <a:p>
          <a:endParaRPr lang="en-US"/>
        </a:p>
      </dgm:t>
    </dgm:pt>
    <dgm:pt modelId="{DA5B8E51-2974-48AB-BD2A-990BE04FD82D}">
      <dgm:prSet/>
      <dgm:spPr/>
      <dgm:t>
        <a:bodyPr/>
        <a:lstStyle/>
        <a:p>
          <a:r>
            <a:rPr lang="en-US" b="0" i="0" dirty="0"/>
            <a:t>Relationship between rent and categories</a:t>
          </a:r>
          <a:endParaRPr lang="en-US" dirty="0"/>
        </a:p>
      </dgm:t>
    </dgm:pt>
    <dgm:pt modelId="{5A590F82-6FA8-4DC0-A5E8-15BDA26531C3}" type="parTrans" cxnId="{9EFAF4D3-27D4-4F64-BC81-7847D8EB5FE0}">
      <dgm:prSet/>
      <dgm:spPr/>
      <dgm:t>
        <a:bodyPr/>
        <a:lstStyle/>
        <a:p>
          <a:endParaRPr lang="en-US"/>
        </a:p>
      </dgm:t>
    </dgm:pt>
    <dgm:pt modelId="{1469E138-BD97-43F3-A42C-31E66B201A26}" type="sibTrans" cxnId="{9EFAF4D3-27D4-4F64-BC81-7847D8EB5FE0}">
      <dgm:prSet/>
      <dgm:spPr/>
      <dgm:t>
        <a:bodyPr/>
        <a:lstStyle/>
        <a:p>
          <a:endParaRPr lang="en-US"/>
        </a:p>
      </dgm:t>
    </dgm:pt>
    <dgm:pt modelId="{9C0CD802-2244-4D18-BB10-E981066781BD}">
      <dgm:prSet/>
      <dgm:spPr/>
      <dgm:t>
        <a:bodyPr/>
        <a:lstStyle/>
        <a:p>
          <a:r>
            <a:rPr lang="en-US" b="0" i="0" dirty="0"/>
            <a:t>Machine Learning</a:t>
          </a:r>
          <a:endParaRPr lang="en-US" dirty="0"/>
        </a:p>
      </dgm:t>
    </dgm:pt>
    <dgm:pt modelId="{6978326F-4EA8-433F-BE3C-5B5D356EDB04}" type="parTrans" cxnId="{4D1D1796-86B4-4C10-B1AD-A466A9C0C738}">
      <dgm:prSet/>
      <dgm:spPr/>
      <dgm:t>
        <a:bodyPr/>
        <a:lstStyle/>
        <a:p>
          <a:endParaRPr lang="en-US"/>
        </a:p>
      </dgm:t>
    </dgm:pt>
    <dgm:pt modelId="{D9C0E353-1002-434E-81C8-F8D4235926FE}" type="sibTrans" cxnId="{4D1D1796-86B4-4C10-B1AD-A466A9C0C738}">
      <dgm:prSet/>
      <dgm:spPr/>
      <dgm:t>
        <a:bodyPr/>
        <a:lstStyle/>
        <a:p>
          <a:endParaRPr lang="en-US"/>
        </a:p>
      </dgm:t>
    </dgm:pt>
    <dgm:pt modelId="{3953A4B7-E4A0-45E6-B520-DF38BBE1E958}">
      <dgm:prSet/>
      <dgm:spPr/>
      <dgm:t>
        <a:bodyPr/>
        <a:lstStyle/>
        <a:p>
          <a:r>
            <a:rPr lang="en-US" dirty="0"/>
            <a:t>Training data development</a:t>
          </a:r>
        </a:p>
      </dgm:t>
    </dgm:pt>
    <dgm:pt modelId="{25387E9C-38CC-402C-A662-9B7C8F8372B2}" type="parTrans" cxnId="{C5B4483C-1D70-479C-B5CC-54391EB01018}">
      <dgm:prSet/>
      <dgm:spPr/>
      <dgm:t>
        <a:bodyPr/>
        <a:lstStyle/>
        <a:p>
          <a:endParaRPr lang="en-US"/>
        </a:p>
      </dgm:t>
    </dgm:pt>
    <dgm:pt modelId="{73991830-157A-4642-A674-545756C57DA1}" type="sibTrans" cxnId="{C5B4483C-1D70-479C-B5CC-54391EB01018}">
      <dgm:prSet/>
      <dgm:spPr/>
      <dgm:t>
        <a:bodyPr/>
        <a:lstStyle/>
        <a:p>
          <a:endParaRPr lang="en-US"/>
        </a:p>
      </dgm:t>
    </dgm:pt>
    <dgm:pt modelId="{B3502B75-A514-4F54-925E-C75761064ADD}">
      <dgm:prSet/>
      <dgm:spPr/>
      <dgm:t>
        <a:bodyPr/>
        <a:lstStyle/>
        <a:p>
          <a:r>
            <a:rPr lang="en-US" dirty="0"/>
            <a:t>Model selection</a:t>
          </a:r>
        </a:p>
      </dgm:t>
    </dgm:pt>
    <dgm:pt modelId="{639509ED-509E-4696-B143-89AF74056162}" type="parTrans" cxnId="{982834CE-CE54-4D05-996B-B96E236E703C}">
      <dgm:prSet/>
      <dgm:spPr/>
      <dgm:t>
        <a:bodyPr/>
        <a:lstStyle/>
        <a:p>
          <a:endParaRPr lang="en-CA"/>
        </a:p>
      </dgm:t>
    </dgm:pt>
    <dgm:pt modelId="{868EC103-72D3-48D5-879D-4368E1B071AE}" type="sibTrans" cxnId="{982834CE-CE54-4D05-996B-B96E236E703C}">
      <dgm:prSet/>
      <dgm:spPr/>
      <dgm:t>
        <a:bodyPr/>
        <a:lstStyle/>
        <a:p>
          <a:endParaRPr lang="en-CA"/>
        </a:p>
      </dgm:t>
    </dgm:pt>
    <dgm:pt modelId="{868654B9-284B-4A7D-98ED-F8CD7E1AB3C8}">
      <dgm:prSet/>
      <dgm:spPr/>
      <dgm:t>
        <a:bodyPr/>
        <a:lstStyle/>
        <a:p>
          <a:r>
            <a:rPr lang="en-US" dirty="0"/>
            <a:t>Model application</a:t>
          </a:r>
        </a:p>
      </dgm:t>
    </dgm:pt>
    <dgm:pt modelId="{3A9F6FBE-FE77-4F2B-B2C6-9272AA276B8A}" type="parTrans" cxnId="{18E6D75A-F5C7-451D-A34F-194AE91BBCAC}">
      <dgm:prSet/>
      <dgm:spPr/>
      <dgm:t>
        <a:bodyPr/>
        <a:lstStyle/>
        <a:p>
          <a:endParaRPr lang="en-CA"/>
        </a:p>
      </dgm:t>
    </dgm:pt>
    <dgm:pt modelId="{12953A00-8B35-41CD-86CE-4291F8236250}" type="sibTrans" cxnId="{18E6D75A-F5C7-451D-A34F-194AE91BBCAC}">
      <dgm:prSet/>
      <dgm:spPr/>
      <dgm:t>
        <a:bodyPr/>
        <a:lstStyle/>
        <a:p>
          <a:endParaRPr lang="en-CA"/>
        </a:p>
      </dgm:t>
    </dgm:pt>
    <dgm:pt modelId="{C09FE3AC-2EE4-4A80-B37D-D5BBA94F9003}">
      <dgm:prSet/>
      <dgm:spPr/>
      <dgm:t>
        <a:bodyPr/>
        <a:lstStyle/>
        <a:p>
          <a:r>
            <a:rPr lang="en-US"/>
            <a:t>Model </a:t>
          </a:r>
          <a:r>
            <a:rPr lang="en-US" dirty="0"/>
            <a:t>development</a:t>
          </a:r>
        </a:p>
      </dgm:t>
    </dgm:pt>
    <dgm:pt modelId="{C43E58A7-E4CB-41E6-92E8-0786E89D01AD}" type="parTrans" cxnId="{DD2ECFED-5B36-41DC-B41C-95410A8B137B}">
      <dgm:prSet/>
      <dgm:spPr/>
      <dgm:t>
        <a:bodyPr/>
        <a:lstStyle/>
        <a:p>
          <a:endParaRPr lang="en-CA"/>
        </a:p>
      </dgm:t>
    </dgm:pt>
    <dgm:pt modelId="{927FFAB2-8009-47C1-8986-BAC3E2CFCA95}" type="sibTrans" cxnId="{DD2ECFED-5B36-41DC-B41C-95410A8B137B}">
      <dgm:prSet/>
      <dgm:spPr/>
      <dgm:t>
        <a:bodyPr/>
        <a:lstStyle/>
        <a:p>
          <a:endParaRPr lang="en-CA"/>
        </a:p>
      </dgm:t>
    </dgm:pt>
    <dgm:pt modelId="{793B1D28-4B4F-4624-BA67-53059348422C}">
      <dgm:prSet/>
      <dgm:spPr/>
      <dgm:t>
        <a:bodyPr/>
        <a:lstStyle/>
        <a:p>
          <a:r>
            <a:rPr lang="en-US" dirty="0"/>
            <a:t>Metrics and testing</a:t>
          </a:r>
        </a:p>
      </dgm:t>
    </dgm:pt>
    <dgm:pt modelId="{AF0EAC83-8998-411A-BB96-F80985F30790}" type="parTrans" cxnId="{122BF0B1-68A3-4F85-99B3-71A07228071E}">
      <dgm:prSet/>
      <dgm:spPr/>
      <dgm:t>
        <a:bodyPr/>
        <a:lstStyle/>
        <a:p>
          <a:endParaRPr lang="en-CA"/>
        </a:p>
      </dgm:t>
    </dgm:pt>
    <dgm:pt modelId="{EAC11475-16D0-44A2-A4D4-43151C4300A3}" type="sibTrans" cxnId="{122BF0B1-68A3-4F85-99B3-71A07228071E}">
      <dgm:prSet/>
      <dgm:spPr/>
      <dgm:t>
        <a:bodyPr/>
        <a:lstStyle/>
        <a:p>
          <a:endParaRPr lang="en-CA"/>
        </a:p>
      </dgm:t>
    </dgm:pt>
    <dgm:pt modelId="{4C007885-F6BF-4E0C-B70E-5DA4AB961DDF}" type="pres">
      <dgm:prSet presAssocID="{9A6058A6-6B4E-46B9-8E6B-62E5CE0B9A3D}" presName="theList" presStyleCnt="0">
        <dgm:presLayoutVars>
          <dgm:dir/>
          <dgm:animLvl val="lvl"/>
          <dgm:resizeHandles val="exact"/>
        </dgm:presLayoutVars>
      </dgm:prSet>
      <dgm:spPr/>
    </dgm:pt>
    <dgm:pt modelId="{E1863F98-C778-4798-8105-DDACE16B7074}" type="pres">
      <dgm:prSet presAssocID="{C50EBA4E-33AB-4539-8888-AD060C49E465}" presName="compNode" presStyleCnt="0"/>
      <dgm:spPr/>
    </dgm:pt>
    <dgm:pt modelId="{E227B989-54BD-4DF5-908B-0533048F0A6E}" type="pres">
      <dgm:prSet presAssocID="{C50EBA4E-33AB-4539-8888-AD060C49E465}" presName="aNode" presStyleLbl="bgShp" presStyleIdx="0" presStyleCnt="3"/>
      <dgm:spPr/>
    </dgm:pt>
    <dgm:pt modelId="{2F2C4331-F7A0-4951-826D-B2A5DFB2F37A}" type="pres">
      <dgm:prSet presAssocID="{C50EBA4E-33AB-4539-8888-AD060C49E465}" presName="textNode" presStyleLbl="bgShp" presStyleIdx="0" presStyleCnt="3"/>
      <dgm:spPr/>
    </dgm:pt>
    <dgm:pt modelId="{FDC47543-101B-42DD-BB49-B241D58B9F42}" type="pres">
      <dgm:prSet presAssocID="{C50EBA4E-33AB-4539-8888-AD060C49E465}" presName="compChildNode" presStyleCnt="0"/>
      <dgm:spPr/>
    </dgm:pt>
    <dgm:pt modelId="{7B9E1CDA-D24B-4ECC-97C7-34602CBD373E}" type="pres">
      <dgm:prSet presAssocID="{C50EBA4E-33AB-4539-8888-AD060C49E465}" presName="theInnerList" presStyleCnt="0"/>
      <dgm:spPr/>
    </dgm:pt>
    <dgm:pt modelId="{671AB198-A2C0-49FC-8327-4D32C7D828D6}" type="pres">
      <dgm:prSet presAssocID="{DADBF534-A3D6-4EDD-9E2C-61DEC0B5F616}" presName="childNode" presStyleLbl="node1" presStyleIdx="0" presStyleCnt="9">
        <dgm:presLayoutVars>
          <dgm:bulletEnabled val="1"/>
        </dgm:presLayoutVars>
      </dgm:prSet>
      <dgm:spPr/>
    </dgm:pt>
    <dgm:pt modelId="{65E651E7-22A8-4A94-91E6-0E32189141E7}" type="pres">
      <dgm:prSet presAssocID="{DADBF534-A3D6-4EDD-9E2C-61DEC0B5F616}" presName="aSpace2" presStyleCnt="0"/>
      <dgm:spPr/>
    </dgm:pt>
    <dgm:pt modelId="{66CF2783-8C0B-44ED-8692-2F0A2E0BAEA7}" type="pres">
      <dgm:prSet presAssocID="{62E46D3E-8BA4-4A7B-9413-0670DC97BC9C}" presName="childNode" presStyleLbl="node1" presStyleIdx="1" presStyleCnt="9">
        <dgm:presLayoutVars>
          <dgm:bulletEnabled val="1"/>
        </dgm:presLayoutVars>
      </dgm:prSet>
      <dgm:spPr/>
    </dgm:pt>
    <dgm:pt modelId="{E5B35B28-1043-420E-AA8B-A4E3BAD6AC0F}" type="pres">
      <dgm:prSet presAssocID="{C50EBA4E-33AB-4539-8888-AD060C49E465}" presName="aSpace" presStyleCnt="0"/>
      <dgm:spPr/>
    </dgm:pt>
    <dgm:pt modelId="{94CE7861-2558-481F-9150-CE4C875BDCDB}" type="pres">
      <dgm:prSet presAssocID="{E8AB5010-EC4C-4649-B46F-3D3918DA26DE}" presName="compNode" presStyleCnt="0"/>
      <dgm:spPr/>
    </dgm:pt>
    <dgm:pt modelId="{7081155C-8EDF-4BE0-AAD1-A197AD0756F3}" type="pres">
      <dgm:prSet presAssocID="{E8AB5010-EC4C-4649-B46F-3D3918DA26DE}" presName="aNode" presStyleLbl="bgShp" presStyleIdx="1" presStyleCnt="3"/>
      <dgm:spPr/>
    </dgm:pt>
    <dgm:pt modelId="{2D0B2F45-1748-4C06-86F7-B1C8A87D22A2}" type="pres">
      <dgm:prSet presAssocID="{E8AB5010-EC4C-4649-B46F-3D3918DA26DE}" presName="textNode" presStyleLbl="bgShp" presStyleIdx="1" presStyleCnt="3"/>
      <dgm:spPr/>
    </dgm:pt>
    <dgm:pt modelId="{90475363-65D9-47A4-B639-FE2951420C74}" type="pres">
      <dgm:prSet presAssocID="{E8AB5010-EC4C-4649-B46F-3D3918DA26DE}" presName="compChildNode" presStyleCnt="0"/>
      <dgm:spPr/>
    </dgm:pt>
    <dgm:pt modelId="{1BBD29C5-8099-4CE9-8FC2-FC86BD709355}" type="pres">
      <dgm:prSet presAssocID="{E8AB5010-EC4C-4649-B46F-3D3918DA26DE}" presName="theInnerList" presStyleCnt="0"/>
      <dgm:spPr/>
    </dgm:pt>
    <dgm:pt modelId="{9982D04B-023F-4744-8A31-1507563A3D90}" type="pres">
      <dgm:prSet presAssocID="{7160E8E3-6E7A-420F-823E-69D0B9BC4A5C}" presName="childNode" presStyleLbl="node1" presStyleIdx="2" presStyleCnt="9">
        <dgm:presLayoutVars>
          <dgm:bulletEnabled val="1"/>
        </dgm:presLayoutVars>
      </dgm:prSet>
      <dgm:spPr/>
    </dgm:pt>
    <dgm:pt modelId="{C0FEA3A5-39B3-49DB-B84F-978638939F8C}" type="pres">
      <dgm:prSet presAssocID="{7160E8E3-6E7A-420F-823E-69D0B9BC4A5C}" presName="aSpace2" presStyleCnt="0"/>
      <dgm:spPr/>
    </dgm:pt>
    <dgm:pt modelId="{F358686F-381F-4342-BB51-F9679662101B}" type="pres">
      <dgm:prSet presAssocID="{DA5B8E51-2974-48AB-BD2A-990BE04FD82D}" presName="childNode" presStyleLbl="node1" presStyleIdx="3" presStyleCnt="9">
        <dgm:presLayoutVars>
          <dgm:bulletEnabled val="1"/>
        </dgm:presLayoutVars>
      </dgm:prSet>
      <dgm:spPr/>
    </dgm:pt>
    <dgm:pt modelId="{482051CE-8522-498E-947F-71D0E2E6BD88}" type="pres">
      <dgm:prSet presAssocID="{E8AB5010-EC4C-4649-B46F-3D3918DA26DE}" presName="aSpace" presStyleCnt="0"/>
      <dgm:spPr/>
    </dgm:pt>
    <dgm:pt modelId="{3A6E95EC-0FA0-47AF-B70E-A13809B57CB3}" type="pres">
      <dgm:prSet presAssocID="{9C0CD802-2244-4D18-BB10-E981066781BD}" presName="compNode" presStyleCnt="0"/>
      <dgm:spPr/>
    </dgm:pt>
    <dgm:pt modelId="{92BF3EF7-93E7-4F77-937A-24928145FDAC}" type="pres">
      <dgm:prSet presAssocID="{9C0CD802-2244-4D18-BB10-E981066781BD}" presName="aNode" presStyleLbl="bgShp" presStyleIdx="2" presStyleCnt="3"/>
      <dgm:spPr/>
    </dgm:pt>
    <dgm:pt modelId="{02FF0884-1561-408F-A1C8-FD7DFD67BB80}" type="pres">
      <dgm:prSet presAssocID="{9C0CD802-2244-4D18-BB10-E981066781BD}" presName="textNode" presStyleLbl="bgShp" presStyleIdx="2" presStyleCnt="3"/>
      <dgm:spPr/>
    </dgm:pt>
    <dgm:pt modelId="{EAD2740A-73DD-4CDD-BCBA-00CC86500DF9}" type="pres">
      <dgm:prSet presAssocID="{9C0CD802-2244-4D18-BB10-E981066781BD}" presName="compChildNode" presStyleCnt="0"/>
      <dgm:spPr/>
    </dgm:pt>
    <dgm:pt modelId="{71D7EC75-6216-4045-9064-F1200268E562}" type="pres">
      <dgm:prSet presAssocID="{9C0CD802-2244-4D18-BB10-E981066781BD}" presName="theInnerList" presStyleCnt="0"/>
      <dgm:spPr/>
    </dgm:pt>
    <dgm:pt modelId="{E84635F6-569B-4C94-8DF7-C315B45B8EFC}" type="pres">
      <dgm:prSet presAssocID="{3953A4B7-E4A0-45E6-B520-DF38BBE1E958}" presName="childNode" presStyleLbl="node1" presStyleIdx="4" presStyleCnt="9">
        <dgm:presLayoutVars>
          <dgm:bulletEnabled val="1"/>
        </dgm:presLayoutVars>
      </dgm:prSet>
      <dgm:spPr/>
    </dgm:pt>
    <dgm:pt modelId="{615F8BB5-D520-4F63-B6DB-A6D8D4F5A585}" type="pres">
      <dgm:prSet presAssocID="{3953A4B7-E4A0-45E6-B520-DF38BBE1E958}" presName="aSpace2" presStyleCnt="0"/>
      <dgm:spPr/>
    </dgm:pt>
    <dgm:pt modelId="{C15BCE86-E075-46F7-98FA-6FD74435287F}" type="pres">
      <dgm:prSet presAssocID="{793B1D28-4B4F-4624-BA67-53059348422C}" presName="childNode" presStyleLbl="node1" presStyleIdx="5" presStyleCnt="9">
        <dgm:presLayoutVars>
          <dgm:bulletEnabled val="1"/>
        </dgm:presLayoutVars>
      </dgm:prSet>
      <dgm:spPr/>
    </dgm:pt>
    <dgm:pt modelId="{60F15768-92B0-4FC6-A27F-4A04C145C054}" type="pres">
      <dgm:prSet presAssocID="{793B1D28-4B4F-4624-BA67-53059348422C}" presName="aSpace2" presStyleCnt="0"/>
      <dgm:spPr/>
    </dgm:pt>
    <dgm:pt modelId="{25D89F5D-03F1-4F21-889C-E9A7C4DB287D}" type="pres">
      <dgm:prSet presAssocID="{C09FE3AC-2EE4-4A80-B37D-D5BBA94F9003}" presName="childNode" presStyleLbl="node1" presStyleIdx="6" presStyleCnt="9">
        <dgm:presLayoutVars>
          <dgm:bulletEnabled val="1"/>
        </dgm:presLayoutVars>
      </dgm:prSet>
      <dgm:spPr/>
    </dgm:pt>
    <dgm:pt modelId="{5974CA7D-5383-48B6-AC35-0AA7B6699A1A}" type="pres">
      <dgm:prSet presAssocID="{C09FE3AC-2EE4-4A80-B37D-D5BBA94F9003}" presName="aSpace2" presStyleCnt="0"/>
      <dgm:spPr/>
    </dgm:pt>
    <dgm:pt modelId="{7EF0E943-AC64-4822-ACC1-DAA418051E02}" type="pres">
      <dgm:prSet presAssocID="{B3502B75-A514-4F54-925E-C75761064ADD}" presName="childNode" presStyleLbl="node1" presStyleIdx="7" presStyleCnt="9">
        <dgm:presLayoutVars>
          <dgm:bulletEnabled val="1"/>
        </dgm:presLayoutVars>
      </dgm:prSet>
      <dgm:spPr/>
    </dgm:pt>
    <dgm:pt modelId="{6D1802A6-B1C1-4CC9-A2C7-36042B6A31DC}" type="pres">
      <dgm:prSet presAssocID="{B3502B75-A514-4F54-925E-C75761064ADD}" presName="aSpace2" presStyleCnt="0"/>
      <dgm:spPr/>
    </dgm:pt>
    <dgm:pt modelId="{B4E25BC6-BC2E-44C0-B4CC-C502E635024D}" type="pres">
      <dgm:prSet presAssocID="{868654B9-284B-4A7D-98ED-F8CD7E1AB3C8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51A84125-9A43-46A4-A6BA-02D791FC4A4B}" type="presOf" srcId="{C50EBA4E-33AB-4539-8888-AD060C49E465}" destId="{E227B989-54BD-4DF5-908B-0533048F0A6E}" srcOrd="0" destOrd="0" presId="urn:microsoft.com/office/officeart/2005/8/layout/lProcess2"/>
    <dgm:cxn modelId="{FD140B29-DCD6-4593-9266-2846486316B0}" type="presOf" srcId="{DADBF534-A3D6-4EDD-9E2C-61DEC0B5F616}" destId="{671AB198-A2C0-49FC-8327-4D32C7D828D6}" srcOrd="0" destOrd="0" presId="urn:microsoft.com/office/officeart/2005/8/layout/lProcess2"/>
    <dgm:cxn modelId="{AE4B1233-869D-4FFC-948B-3DBE049D67C8}" srcId="{9A6058A6-6B4E-46B9-8E6B-62E5CE0B9A3D}" destId="{C50EBA4E-33AB-4539-8888-AD060C49E465}" srcOrd="0" destOrd="0" parTransId="{15C24480-2FCD-4A8E-810C-EA9CCDCC35E3}" sibTransId="{C40B907B-B5CC-4493-B8CA-3F4A1A1DA899}"/>
    <dgm:cxn modelId="{C5B4483C-1D70-479C-B5CC-54391EB01018}" srcId="{9C0CD802-2244-4D18-BB10-E981066781BD}" destId="{3953A4B7-E4A0-45E6-B520-DF38BBE1E958}" srcOrd="0" destOrd="0" parTransId="{25387E9C-38CC-402C-A662-9B7C8F8372B2}" sibTransId="{73991830-157A-4642-A674-545756C57DA1}"/>
    <dgm:cxn modelId="{AF9DC45D-493D-4CE6-ABAF-7D4FE7F82B91}" srcId="{9A6058A6-6B4E-46B9-8E6B-62E5CE0B9A3D}" destId="{E8AB5010-EC4C-4649-B46F-3D3918DA26DE}" srcOrd="1" destOrd="0" parTransId="{8D8FD787-4B33-493E-B1B1-76730569CA39}" sibTransId="{C84A7579-8532-489D-BFB5-68BE8192AD99}"/>
    <dgm:cxn modelId="{9E9DB24F-5C55-4597-B9D2-AB5F4B051EA6}" type="presOf" srcId="{B3502B75-A514-4F54-925E-C75761064ADD}" destId="{7EF0E943-AC64-4822-ACC1-DAA418051E02}" srcOrd="0" destOrd="0" presId="urn:microsoft.com/office/officeart/2005/8/layout/lProcess2"/>
    <dgm:cxn modelId="{8A0EAF53-6E35-48AE-896E-358C73529F78}" type="presOf" srcId="{62E46D3E-8BA4-4A7B-9413-0670DC97BC9C}" destId="{66CF2783-8C0B-44ED-8692-2F0A2E0BAEA7}" srcOrd="0" destOrd="0" presId="urn:microsoft.com/office/officeart/2005/8/layout/lProcess2"/>
    <dgm:cxn modelId="{B0B19377-2168-4733-A702-8838EEA5EB74}" type="presOf" srcId="{7160E8E3-6E7A-420F-823E-69D0B9BC4A5C}" destId="{9982D04B-023F-4744-8A31-1507563A3D90}" srcOrd="0" destOrd="0" presId="urn:microsoft.com/office/officeart/2005/8/layout/lProcess2"/>
    <dgm:cxn modelId="{18E6D75A-F5C7-451D-A34F-194AE91BBCAC}" srcId="{9C0CD802-2244-4D18-BB10-E981066781BD}" destId="{868654B9-284B-4A7D-98ED-F8CD7E1AB3C8}" srcOrd="4" destOrd="0" parTransId="{3A9F6FBE-FE77-4F2B-B2C6-9272AA276B8A}" sibTransId="{12953A00-8B35-41CD-86CE-4291F8236250}"/>
    <dgm:cxn modelId="{2273B081-A6C2-4DEC-9FC6-1A41C0402943}" srcId="{C50EBA4E-33AB-4539-8888-AD060C49E465}" destId="{DADBF534-A3D6-4EDD-9E2C-61DEC0B5F616}" srcOrd="0" destOrd="0" parTransId="{13574946-A266-4C96-95FF-2E4A803CB1A6}" sibTransId="{F5501FC4-CDC3-47C4-89D3-4D906379E807}"/>
    <dgm:cxn modelId="{64B48A85-9337-40A4-B743-AFB78DC79287}" type="presOf" srcId="{868654B9-284B-4A7D-98ED-F8CD7E1AB3C8}" destId="{B4E25BC6-BC2E-44C0-B4CC-C502E635024D}" srcOrd="0" destOrd="0" presId="urn:microsoft.com/office/officeart/2005/8/layout/lProcess2"/>
    <dgm:cxn modelId="{D755098E-9A62-426E-8059-1440604D690D}" type="presOf" srcId="{9C0CD802-2244-4D18-BB10-E981066781BD}" destId="{02FF0884-1561-408F-A1C8-FD7DFD67BB80}" srcOrd="1" destOrd="0" presId="urn:microsoft.com/office/officeart/2005/8/layout/lProcess2"/>
    <dgm:cxn modelId="{4D1D1796-86B4-4C10-B1AD-A466A9C0C738}" srcId="{9A6058A6-6B4E-46B9-8E6B-62E5CE0B9A3D}" destId="{9C0CD802-2244-4D18-BB10-E981066781BD}" srcOrd="2" destOrd="0" parTransId="{6978326F-4EA8-433F-BE3C-5B5D356EDB04}" sibTransId="{D9C0E353-1002-434E-81C8-F8D4235926FE}"/>
    <dgm:cxn modelId="{70BE4796-478F-4733-979D-FE8ECF5C7EE7}" type="presOf" srcId="{E8AB5010-EC4C-4649-B46F-3D3918DA26DE}" destId="{2D0B2F45-1748-4C06-86F7-B1C8A87D22A2}" srcOrd="1" destOrd="0" presId="urn:microsoft.com/office/officeart/2005/8/layout/lProcess2"/>
    <dgm:cxn modelId="{2E56EBA1-0D74-4A5D-B62D-8EDFC9CA3CC9}" type="presOf" srcId="{C50EBA4E-33AB-4539-8888-AD060C49E465}" destId="{2F2C4331-F7A0-4951-826D-B2A5DFB2F37A}" srcOrd="1" destOrd="0" presId="urn:microsoft.com/office/officeart/2005/8/layout/lProcess2"/>
    <dgm:cxn modelId="{A8B40FAE-6D74-4297-A1A7-01984C21E837}" type="presOf" srcId="{E8AB5010-EC4C-4649-B46F-3D3918DA26DE}" destId="{7081155C-8EDF-4BE0-AAD1-A197AD0756F3}" srcOrd="0" destOrd="0" presId="urn:microsoft.com/office/officeart/2005/8/layout/lProcess2"/>
    <dgm:cxn modelId="{122BF0B1-68A3-4F85-99B3-71A07228071E}" srcId="{9C0CD802-2244-4D18-BB10-E981066781BD}" destId="{793B1D28-4B4F-4624-BA67-53059348422C}" srcOrd="1" destOrd="0" parTransId="{AF0EAC83-8998-411A-BB96-F80985F30790}" sibTransId="{EAC11475-16D0-44A2-A4D4-43151C4300A3}"/>
    <dgm:cxn modelId="{B2A4DAB8-4568-488A-B911-F561B88B7ACB}" type="presOf" srcId="{C09FE3AC-2EE4-4A80-B37D-D5BBA94F9003}" destId="{25D89F5D-03F1-4F21-889C-E9A7C4DB287D}" srcOrd="0" destOrd="0" presId="urn:microsoft.com/office/officeart/2005/8/layout/lProcess2"/>
    <dgm:cxn modelId="{57ABB1C8-9FF5-4C91-9153-831131F8F902}" type="presOf" srcId="{DA5B8E51-2974-48AB-BD2A-990BE04FD82D}" destId="{F358686F-381F-4342-BB51-F9679662101B}" srcOrd="0" destOrd="0" presId="urn:microsoft.com/office/officeart/2005/8/layout/lProcess2"/>
    <dgm:cxn modelId="{982834CE-CE54-4D05-996B-B96E236E703C}" srcId="{9C0CD802-2244-4D18-BB10-E981066781BD}" destId="{B3502B75-A514-4F54-925E-C75761064ADD}" srcOrd="3" destOrd="0" parTransId="{639509ED-509E-4696-B143-89AF74056162}" sibTransId="{868EC103-72D3-48D5-879D-4368E1B071AE}"/>
    <dgm:cxn modelId="{9EFAF4D3-27D4-4F64-BC81-7847D8EB5FE0}" srcId="{E8AB5010-EC4C-4649-B46F-3D3918DA26DE}" destId="{DA5B8E51-2974-48AB-BD2A-990BE04FD82D}" srcOrd="1" destOrd="0" parTransId="{5A590F82-6FA8-4DC0-A5E8-15BDA26531C3}" sibTransId="{1469E138-BD97-43F3-A42C-31E66B201A26}"/>
    <dgm:cxn modelId="{0E26AAD5-F6AB-41BF-ABD7-C316A11A29EE}" type="presOf" srcId="{9C0CD802-2244-4D18-BB10-E981066781BD}" destId="{92BF3EF7-93E7-4F77-937A-24928145FDAC}" srcOrd="0" destOrd="0" presId="urn:microsoft.com/office/officeart/2005/8/layout/lProcess2"/>
    <dgm:cxn modelId="{B7E14DD8-CAF0-4929-8E78-C90697C35E58}" srcId="{E8AB5010-EC4C-4649-B46F-3D3918DA26DE}" destId="{7160E8E3-6E7A-420F-823E-69D0B9BC4A5C}" srcOrd="0" destOrd="0" parTransId="{44FF539E-175B-4F29-A48E-5B2E22E4194F}" sibTransId="{A1FD0553-2B92-4067-84D4-B79E505F10B7}"/>
    <dgm:cxn modelId="{43FAE7DC-4AA4-48DE-9595-BB64DF793AC6}" srcId="{C50EBA4E-33AB-4539-8888-AD060C49E465}" destId="{62E46D3E-8BA4-4A7B-9413-0670DC97BC9C}" srcOrd="1" destOrd="0" parTransId="{7902E7E9-F9C3-413A-8F40-108CA81640FC}" sibTransId="{B6751E2E-60FE-4223-8195-1E70F7382104}"/>
    <dgm:cxn modelId="{36BDF7DD-3243-4B43-A3A6-0C587CE61D45}" type="presOf" srcId="{3953A4B7-E4A0-45E6-B520-DF38BBE1E958}" destId="{E84635F6-569B-4C94-8DF7-C315B45B8EFC}" srcOrd="0" destOrd="0" presId="urn:microsoft.com/office/officeart/2005/8/layout/lProcess2"/>
    <dgm:cxn modelId="{3DDE4EE7-8BFC-48B3-AF29-5BCD2C2FCE7A}" type="presOf" srcId="{9A6058A6-6B4E-46B9-8E6B-62E5CE0B9A3D}" destId="{4C007885-F6BF-4E0C-B70E-5DA4AB961DDF}" srcOrd="0" destOrd="0" presId="urn:microsoft.com/office/officeart/2005/8/layout/lProcess2"/>
    <dgm:cxn modelId="{68787EEC-BAF6-47C9-8FEF-9718915DFE2D}" type="presOf" srcId="{793B1D28-4B4F-4624-BA67-53059348422C}" destId="{C15BCE86-E075-46F7-98FA-6FD74435287F}" srcOrd="0" destOrd="0" presId="urn:microsoft.com/office/officeart/2005/8/layout/lProcess2"/>
    <dgm:cxn modelId="{DD2ECFED-5B36-41DC-B41C-95410A8B137B}" srcId="{9C0CD802-2244-4D18-BB10-E981066781BD}" destId="{C09FE3AC-2EE4-4A80-B37D-D5BBA94F9003}" srcOrd="2" destOrd="0" parTransId="{C43E58A7-E4CB-41E6-92E8-0786E89D01AD}" sibTransId="{927FFAB2-8009-47C1-8986-BAC3E2CFCA95}"/>
    <dgm:cxn modelId="{AC133747-DB26-4EFF-9AC3-AA23F6AD3050}" type="presParOf" srcId="{4C007885-F6BF-4E0C-B70E-5DA4AB961DDF}" destId="{E1863F98-C778-4798-8105-DDACE16B7074}" srcOrd="0" destOrd="0" presId="urn:microsoft.com/office/officeart/2005/8/layout/lProcess2"/>
    <dgm:cxn modelId="{B98AE97D-C463-45C6-9479-0081B49B40F1}" type="presParOf" srcId="{E1863F98-C778-4798-8105-DDACE16B7074}" destId="{E227B989-54BD-4DF5-908B-0533048F0A6E}" srcOrd="0" destOrd="0" presId="urn:microsoft.com/office/officeart/2005/8/layout/lProcess2"/>
    <dgm:cxn modelId="{357043CC-A682-4DB2-962D-DC8F455AD48E}" type="presParOf" srcId="{E1863F98-C778-4798-8105-DDACE16B7074}" destId="{2F2C4331-F7A0-4951-826D-B2A5DFB2F37A}" srcOrd="1" destOrd="0" presId="urn:microsoft.com/office/officeart/2005/8/layout/lProcess2"/>
    <dgm:cxn modelId="{4E13AE24-5DC0-4F82-9721-DFF3A678263F}" type="presParOf" srcId="{E1863F98-C778-4798-8105-DDACE16B7074}" destId="{FDC47543-101B-42DD-BB49-B241D58B9F42}" srcOrd="2" destOrd="0" presId="urn:microsoft.com/office/officeart/2005/8/layout/lProcess2"/>
    <dgm:cxn modelId="{C9289262-2DC1-40D9-B1D8-911AE8A5FDF4}" type="presParOf" srcId="{FDC47543-101B-42DD-BB49-B241D58B9F42}" destId="{7B9E1CDA-D24B-4ECC-97C7-34602CBD373E}" srcOrd="0" destOrd="0" presId="urn:microsoft.com/office/officeart/2005/8/layout/lProcess2"/>
    <dgm:cxn modelId="{C167E758-CD38-42EF-AEFB-D9385D0A39F1}" type="presParOf" srcId="{7B9E1CDA-D24B-4ECC-97C7-34602CBD373E}" destId="{671AB198-A2C0-49FC-8327-4D32C7D828D6}" srcOrd="0" destOrd="0" presId="urn:microsoft.com/office/officeart/2005/8/layout/lProcess2"/>
    <dgm:cxn modelId="{AB091FB0-41B5-49C8-BC91-EAB9FECBAB7B}" type="presParOf" srcId="{7B9E1CDA-D24B-4ECC-97C7-34602CBD373E}" destId="{65E651E7-22A8-4A94-91E6-0E32189141E7}" srcOrd="1" destOrd="0" presId="urn:microsoft.com/office/officeart/2005/8/layout/lProcess2"/>
    <dgm:cxn modelId="{59B9F13C-1A27-41AD-A724-77F649BCE5FB}" type="presParOf" srcId="{7B9E1CDA-D24B-4ECC-97C7-34602CBD373E}" destId="{66CF2783-8C0B-44ED-8692-2F0A2E0BAEA7}" srcOrd="2" destOrd="0" presId="urn:microsoft.com/office/officeart/2005/8/layout/lProcess2"/>
    <dgm:cxn modelId="{BFC42E30-278B-494C-8E94-5061670DFCE0}" type="presParOf" srcId="{4C007885-F6BF-4E0C-B70E-5DA4AB961DDF}" destId="{E5B35B28-1043-420E-AA8B-A4E3BAD6AC0F}" srcOrd="1" destOrd="0" presId="urn:microsoft.com/office/officeart/2005/8/layout/lProcess2"/>
    <dgm:cxn modelId="{ADD04EF7-8DB4-4C53-BD39-EC45D2451546}" type="presParOf" srcId="{4C007885-F6BF-4E0C-B70E-5DA4AB961DDF}" destId="{94CE7861-2558-481F-9150-CE4C875BDCDB}" srcOrd="2" destOrd="0" presId="urn:microsoft.com/office/officeart/2005/8/layout/lProcess2"/>
    <dgm:cxn modelId="{3CD8BD98-B3E1-4A8B-B912-537B622A9373}" type="presParOf" srcId="{94CE7861-2558-481F-9150-CE4C875BDCDB}" destId="{7081155C-8EDF-4BE0-AAD1-A197AD0756F3}" srcOrd="0" destOrd="0" presId="urn:microsoft.com/office/officeart/2005/8/layout/lProcess2"/>
    <dgm:cxn modelId="{AC601CC5-3C88-4CAC-96FE-DAD8003F9CF4}" type="presParOf" srcId="{94CE7861-2558-481F-9150-CE4C875BDCDB}" destId="{2D0B2F45-1748-4C06-86F7-B1C8A87D22A2}" srcOrd="1" destOrd="0" presId="urn:microsoft.com/office/officeart/2005/8/layout/lProcess2"/>
    <dgm:cxn modelId="{55BBCF3A-7284-4C9D-A860-69E74C9E44C1}" type="presParOf" srcId="{94CE7861-2558-481F-9150-CE4C875BDCDB}" destId="{90475363-65D9-47A4-B639-FE2951420C74}" srcOrd="2" destOrd="0" presId="urn:microsoft.com/office/officeart/2005/8/layout/lProcess2"/>
    <dgm:cxn modelId="{87800076-1499-470C-9749-ACDF36C475CE}" type="presParOf" srcId="{90475363-65D9-47A4-B639-FE2951420C74}" destId="{1BBD29C5-8099-4CE9-8FC2-FC86BD709355}" srcOrd="0" destOrd="0" presId="urn:microsoft.com/office/officeart/2005/8/layout/lProcess2"/>
    <dgm:cxn modelId="{4794714A-9F66-4143-938F-3F5F66D7EE22}" type="presParOf" srcId="{1BBD29C5-8099-4CE9-8FC2-FC86BD709355}" destId="{9982D04B-023F-4744-8A31-1507563A3D90}" srcOrd="0" destOrd="0" presId="urn:microsoft.com/office/officeart/2005/8/layout/lProcess2"/>
    <dgm:cxn modelId="{7836B692-05FD-4AE0-9B66-226EE0AC39FE}" type="presParOf" srcId="{1BBD29C5-8099-4CE9-8FC2-FC86BD709355}" destId="{C0FEA3A5-39B3-49DB-B84F-978638939F8C}" srcOrd="1" destOrd="0" presId="urn:microsoft.com/office/officeart/2005/8/layout/lProcess2"/>
    <dgm:cxn modelId="{2C39B190-DD8E-4E35-B313-DA0A7E0DA2BF}" type="presParOf" srcId="{1BBD29C5-8099-4CE9-8FC2-FC86BD709355}" destId="{F358686F-381F-4342-BB51-F9679662101B}" srcOrd="2" destOrd="0" presId="urn:microsoft.com/office/officeart/2005/8/layout/lProcess2"/>
    <dgm:cxn modelId="{6FB04A46-D995-4693-B0CB-521BA28931E3}" type="presParOf" srcId="{4C007885-F6BF-4E0C-B70E-5DA4AB961DDF}" destId="{482051CE-8522-498E-947F-71D0E2E6BD88}" srcOrd="3" destOrd="0" presId="urn:microsoft.com/office/officeart/2005/8/layout/lProcess2"/>
    <dgm:cxn modelId="{6358345B-D646-46A7-84A6-556ACC67A6D9}" type="presParOf" srcId="{4C007885-F6BF-4E0C-B70E-5DA4AB961DDF}" destId="{3A6E95EC-0FA0-47AF-B70E-A13809B57CB3}" srcOrd="4" destOrd="0" presId="urn:microsoft.com/office/officeart/2005/8/layout/lProcess2"/>
    <dgm:cxn modelId="{5D2E2C9B-EF1D-4861-B07F-EDF49A7C3C53}" type="presParOf" srcId="{3A6E95EC-0FA0-47AF-B70E-A13809B57CB3}" destId="{92BF3EF7-93E7-4F77-937A-24928145FDAC}" srcOrd="0" destOrd="0" presId="urn:microsoft.com/office/officeart/2005/8/layout/lProcess2"/>
    <dgm:cxn modelId="{3DC74031-9A41-4EB5-82D5-B86D6895FDB3}" type="presParOf" srcId="{3A6E95EC-0FA0-47AF-B70E-A13809B57CB3}" destId="{02FF0884-1561-408F-A1C8-FD7DFD67BB80}" srcOrd="1" destOrd="0" presId="urn:microsoft.com/office/officeart/2005/8/layout/lProcess2"/>
    <dgm:cxn modelId="{9DB33089-5E02-4FFA-BA66-448F907FA6F5}" type="presParOf" srcId="{3A6E95EC-0FA0-47AF-B70E-A13809B57CB3}" destId="{EAD2740A-73DD-4CDD-BCBA-00CC86500DF9}" srcOrd="2" destOrd="0" presId="urn:microsoft.com/office/officeart/2005/8/layout/lProcess2"/>
    <dgm:cxn modelId="{DB2E5C00-74EE-4439-9D83-E084496AA79C}" type="presParOf" srcId="{EAD2740A-73DD-4CDD-BCBA-00CC86500DF9}" destId="{71D7EC75-6216-4045-9064-F1200268E562}" srcOrd="0" destOrd="0" presId="urn:microsoft.com/office/officeart/2005/8/layout/lProcess2"/>
    <dgm:cxn modelId="{E03EC5C5-B27B-47F6-8538-FA45482609A4}" type="presParOf" srcId="{71D7EC75-6216-4045-9064-F1200268E562}" destId="{E84635F6-569B-4C94-8DF7-C315B45B8EFC}" srcOrd="0" destOrd="0" presId="urn:microsoft.com/office/officeart/2005/8/layout/lProcess2"/>
    <dgm:cxn modelId="{E84E29A6-6173-49CA-B938-877E6C85C21F}" type="presParOf" srcId="{71D7EC75-6216-4045-9064-F1200268E562}" destId="{615F8BB5-D520-4F63-B6DB-A6D8D4F5A585}" srcOrd="1" destOrd="0" presId="urn:microsoft.com/office/officeart/2005/8/layout/lProcess2"/>
    <dgm:cxn modelId="{E68F2F70-C80A-46A8-A147-7B9DA6BDE4FC}" type="presParOf" srcId="{71D7EC75-6216-4045-9064-F1200268E562}" destId="{C15BCE86-E075-46F7-98FA-6FD74435287F}" srcOrd="2" destOrd="0" presId="urn:microsoft.com/office/officeart/2005/8/layout/lProcess2"/>
    <dgm:cxn modelId="{3FB7DC9C-7F8D-4BA1-997F-8FC41B130263}" type="presParOf" srcId="{71D7EC75-6216-4045-9064-F1200268E562}" destId="{60F15768-92B0-4FC6-A27F-4A04C145C054}" srcOrd="3" destOrd="0" presId="urn:microsoft.com/office/officeart/2005/8/layout/lProcess2"/>
    <dgm:cxn modelId="{4E932BB8-3976-4236-837D-B602212941E7}" type="presParOf" srcId="{71D7EC75-6216-4045-9064-F1200268E562}" destId="{25D89F5D-03F1-4F21-889C-E9A7C4DB287D}" srcOrd="4" destOrd="0" presId="urn:microsoft.com/office/officeart/2005/8/layout/lProcess2"/>
    <dgm:cxn modelId="{70C6A66D-04DA-457E-98C9-2C73C582AB95}" type="presParOf" srcId="{71D7EC75-6216-4045-9064-F1200268E562}" destId="{5974CA7D-5383-48B6-AC35-0AA7B6699A1A}" srcOrd="5" destOrd="0" presId="urn:microsoft.com/office/officeart/2005/8/layout/lProcess2"/>
    <dgm:cxn modelId="{3697CD1E-11D3-40A6-B5A0-5D4B4B709012}" type="presParOf" srcId="{71D7EC75-6216-4045-9064-F1200268E562}" destId="{7EF0E943-AC64-4822-ACC1-DAA418051E02}" srcOrd="6" destOrd="0" presId="urn:microsoft.com/office/officeart/2005/8/layout/lProcess2"/>
    <dgm:cxn modelId="{B0FC1E7F-1A79-4D84-9723-2982356618D0}" type="presParOf" srcId="{71D7EC75-6216-4045-9064-F1200268E562}" destId="{6D1802A6-B1C1-4CC9-A2C7-36042B6A31DC}" srcOrd="7" destOrd="0" presId="urn:microsoft.com/office/officeart/2005/8/layout/lProcess2"/>
    <dgm:cxn modelId="{7D13237F-D414-4400-826B-304DAEF146AC}" type="presParOf" srcId="{71D7EC75-6216-4045-9064-F1200268E562}" destId="{B4E25BC6-BC2E-44C0-B4CC-C502E635024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0F493-75AB-48A8-AA5D-D0B934B77C4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54938B4-5AE8-4622-A7D3-DE637F6743F5}">
      <dgm:prSet/>
      <dgm:spPr/>
      <dgm:t>
        <a:bodyPr/>
        <a:lstStyle/>
        <a:p>
          <a:r>
            <a:rPr lang="en-US" b="0" i="0" dirty="0"/>
            <a:t>Source: Immoscout24 – largest real estate website in Germany</a:t>
          </a:r>
          <a:endParaRPr lang="en-CA" dirty="0"/>
        </a:p>
      </dgm:t>
    </dgm:pt>
    <dgm:pt modelId="{6B78237C-AD93-476D-A9CD-B08A74EB88AE}" type="parTrans" cxnId="{BA402C90-DDB3-4DEF-95B8-498B9730C160}">
      <dgm:prSet/>
      <dgm:spPr/>
      <dgm:t>
        <a:bodyPr/>
        <a:lstStyle/>
        <a:p>
          <a:endParaRPr lang="en-CA"/>
        </a:p>
      </dgm:t>
    </dgm:pt>
    <dgm:pt modelId="{D3D6A33B-9FAA-406C-B837-A830D31855EB}" type="sibTrans" cxnId="{BA402C90-DDB3-4DEF-95B8-498B9730C160}">
      <dgm:prSet/>
      <dgm:spPr/>
      <dgm:t>
        <a:bodyPr/>
        <a:lstStyle/>
        <a:p>
          <a:endParaRPr lang="en-CA"/>
        </a:p>
      </dgm:t>
    </dgm:pt>
    <dgm:pt modelId="{C7C0F01B-03BD-47B2-A2DA-05A48797267C}">
      <dgm:prSet/>
      <dgm:spPr/>
      <dgm:t>
        <a:bodyPr/>
        <a:lstStyle/>
        <a:p>
          <a:r>
            <a:rPr lang="en-US" b="0" i="0"/>
            <a:t>Information: Record of apartments for rent </a:t>
          </a:r>
          <a:endParaRPr lang="en-CA"/>
        </a:p>
      </dgm:t>
    </dgm:pt>
    <dgm:pt modelId="{3A0405BB-6A4F-4FA8-8F26-C82E2A5E4C4E}" type="parTrans" cxnId="{3BAFEE71-591E-46BC-8BFB-156F5A24B426}">
      <dgm:prSet/>
      <dgm:spPr/>
      <dgm:t>
        <a:bodyPr/>
        <a:lstStyle/>
        <a:p>
          <a:endParaRPr lang="en-CA"/>
        </a:p>
      </dgm:t>
    </dgm:pt>
    <dgm:pt modelId="{D7E646DD-5BD5-47B5-834B-155954F9331C}" type="sibTrans" cxnId="{3BAFEE71-591E-46BC-8BFB-156F5A24B426}">
      <dgm:prSet/>
      <dgm:spPr/>
      <dgm:t>
        <a:bodyPr/>
        <a:lstStyle/>
        <a:p>
          <a:endParaRPr lang="en-CA"/>
        </a:p>
      </dgm:t>
    </dgm:pt>
    <dgm:pt modelId="{89CE7F60-4560-4873-91CF-D31B4B0EB8F3}">
      <dgm:prSet/>
      <dgm:spPr/>
      <dgm:t>
        <a:bodyPr/>
        <a:lstStyle/>
        <a:p>
          <a:r>
            <a:rPr lang="en-US" b="0" i="0"/>
            <a:t>Size: 267,859 records, 49 features</a:t>
          </a:r>
          <a:endParaRPr lang="en-CA"/>
        </a:p>
      </dgm:t>
    </dgm:pt>
    <dgm:pt modelId="{51B40575-A386-4817-A76B-F3B6133712EA}" type="parTrans" cxnId="{EC5D0CCC-1706-4E4F-923E-FCD16D3B0DBD}">
      <dgm:prSet/>
      <dgm:spPr/>
      <dgm:t>
        <a:bodyPr/>
        <a:lstStyle/>
        <a:p>
          <a:endParaRPr lang="en-CA"/>
        </a:p>
      </dgm:t>
    </dgm:pt>
    <dgm:pt modelId="{AB45B830-AE62-4A76-8349-D2AF02411AD2}" type="sibTrans" cxnId="{EC5D0CCC-1706-4E4F-923E-FCD16D3B0DBD}">
      <dgm:prSet/>
      <dgm:spPr/>
      <dgm:t>
        <a:bodyPr/>
        <a:lstStyle/>
        <a:p>
          <a:endParaRPr lang="en-CA"/>
        </a:p>
      </dgm:t>
    </dgm:pt>
    <dgm:pt modelId="{F1BB47F8-E46C-440B-87E7-C8584D84F1E6}">
      <dgm:prSet/>
      <dgm:spPr/>
      <dgm:t>
        <a:bodyPr/>
        <a:lstStyle/>
        <a:p>
          <a:r>
            <a:rPr lang="en-US" b="0" i="0" dirty="0"/>
            <a:t>Examples of features</a:t>
          </a:r>
          <a:endParaRPr lang="en-CA" dirty="0"/>
        </a:p>
      </dgm:t>
    </dgm:pt>
    <dgm:pt modelId="{A8D55665-E65C-497B-BCF9-4A6423B10FD1}" type="parTrans" cxnId="{9DECAAA6-BF36-442C-9EBA-67B71AFC5EA6}">
      <dgm:prSet/>
      <dgm:spPr/>
      <dgm:t>
        <a:bodyPr/>
        <a:lstStyle/>
        <a:p>
          <a:endParaRPr lang="en-CA"/>
        </a:p>
      </dgm:t>
    </dgm:pt>
    <dgm:pt modelId="{402D28AB-C9FB-4ED9-AAE5-3BADF6FF0FAF}" type="sibTrans" cxnId="{9DECAAA6-BF36-442C-9EBA-67B71AFC5EA6}">
      <dgm:prSet/>
      <dgm:spPr/>
      <dgm:t>
        <a:bodyPr/>
        <a:lstStyle/>
        <a:p>
          <a:endParaRPr lang="en-CA"/>
        </a:p>
      </dgm:t>
    </dgm:pt>
    <dgm:pt modelId="{BB936080-1706-421D-B092-D422B8AEA452}">
      <dgm:prSet/>
      <dgm:spPr/>
      <dgm:t>
        <a:bodyPr/>
        <a:lstStyle/>
        <a:p>
          <a:r>
            <a:rPr lang="en-US" b="0" i="0"/>
            <a:t>Heating cost</a:t>
          </a:r>
          <a:endParaRPr lang="en-CA"/>
        </a:p>
      </dgm:t>
    </dgm:pt>
    <dgm:pt modelId="{02E2F77E-5228-43B2-ABC3-24498E36F192}" type="parTrans" cxnId="{59D36789-E1F3-47CA-B1D2-3B90F3549324}">
      <dgm:prSet/>
      <dgm:spPr/>
      <dgm:t>
        <a:bodyPr/>
        <a:lstStyle/>
        <a:p>
          <a:endParaRPr lang="en-CA"/>
        </a:p>
      </dgm:t>
    </dgm:pt>
    <dgm:pt modelId="{6D1EFF4B-060B-4584-9910-7F7E62A72F3A}" type="sibTrans" cxnId="{59D36789-E1F3-47CA-B1D2-3B90F3549324}">
      <dgm:prSet/>
      <dgm:spPr/>
      <dgm:t>
        <a:bodyPr/>
        <a:lstStyle/>
        <a:p>
          <a:endParaRPr lang="en-CA"/>
        </a:p>
      </dgm:t>
    </dgm:pt>
    <dgm:pt modelId="{23B7F6A9-DB4D-454E-90AB-1499DF68D554}">
      <dgm:prSet/>
      <dgm:spPr/>
      <dgm:t>
        <a:bodyPr/>
        <a:lstStyle/>
        <a:p>
          <a:r>
            <a:rPr lang="en-US" b="0" i="0" dirty="0"/>
            <a:t>Rent (€)</a:t>
          </a:r>
          <a:endParaRPr lang="en-CA" dirty="0"/>
        </a:p>
      </dgm:t>
    </dgm:pt>
    <dgm:pt modelId="{012B379E-2CC8-4E12-B914-3974977FC23C}" type="parTrans" cxnId="{AD4FF158-A6C0-4BF4-A271-B485647B5CC2}">
      <dgm:prSet/>
      <dgm:spPr/>
      <dgm:t>
        <a:bodyPr/>
        <a:lstStyle/>
        <a:p>
          <a:endParaRPr lang="en-CA"/>
        </a:p>
      </dgm:t>
    </dgm:pt>
    <dgm:pt modelId="{3BD8AE36-6337-40D6-99F3-F6C3EA51C213}" type="sibTrans" cxnId="{AD4FF158-A6C0-4BF4-A271-B485647B5CC2}">
      <dgm:prSet/>
      <dgm:spPr/>
      <dgm:t>
        <a:bodyPr/>
        <a:lstStyle/>
        <a:p>
          <a:endParaRPr lang="en-CA"/>
        </a:p>
      </dgm:t>
    </dgm:pt>
    <dgm:pt modelId="{768B2BB8-D839-45A0-89E5-AB1BE2B62A78}">
      <dgm:prSet/>
      <dgm:spPr/>
      <dgm:t>
        <a:bodyPr/>
        <a:lstStyle/>
        <a:p>
          <a:r>
            <a:rPr lang="en-US" b="0" i="0"/>
            <a:t>Living space (square meters)</a:t>
          </a:r>
          <a:endParaRPr lang="en-CA"/>
        </a:p>
      </dgm:t>
    </dgm:pt>
    <dgm:pt modelId="{8E0D0697-7393-41C9-B6E0-409277F58182}" type="parTrans" cxnId="{A31A1489-F8D2-491E-801A-E42231F6B400}">
      <dgm:prSet/>
      <dgm:spPr/>
      <dgm:t>
        <a:bodyPr/>
        <a:lstStyle/>
        <a:p>
          <a:endParaRPr lang="en-CA"/>
        </a:p>
      </dgm:t>
    </dgm:pt>
    <dgm:pt modelId="{B7FDC510-B25C-4DDE-AE04-2BEAE2246063}" type="sibTrans" cxnId="{A31A1489-F8D2-491E-801A-E42231F6B400}">
      <dgm:prSet/>
      <dgm:spPr/>
      <dgm:t>
        <a:bodyPr/>
        <a:lstStyle/>
        <a:p>
          <a:endParaRPr lang="en-CA"/>
        </a:p>
      </dgm:t>
    </dgm:pt>
    <dgm:pt modelId="{0EF0EE9B-FE4E-4BB9-84EE-95661B9BE444}">
      <dgm:prSet/>
      <dgm:spPr/>
      <dgm:t>
        <a:bodyPr/>
        <a:lstStyle/>
        <a:p>
          <a:r>
            <a:rPr lang="en-US" b="0" i="0"/>
            <a:t>Number of rooms</a:t>
          </a:r>
          <a:endParaRPr lang="en-CA"/>
        </a:p>
      </dgm:t>
    </dgm:pt>
    <dgm:pt modelId="{D561001B-52BE-4BF7-8EA2-B136BA47ECA5}" type="parTrans" cxnId="{5242E82A-E493-43C5-BE1C-11B619F7834D}">
      <dgm:prSet/>
      <dgm:spPr/>
      <dgm:t>
        <a:bodyPr/>
        <a:lstStyle/>
        <a:p>
          <a:endParaRPr lang="en-CA"/>
        </a:p>
      </dgm:t>
    </dgm:pt>
    <dgm:pt modelId="{E8CED163-6DFD-4E2B-A26E-FED9FF7CBD84}" type="sibTrans" cxnId="{5242E82A-E493-43C5-BE1C-11B619F7834D}">
      <dgm:prSet/>
      <dgm:spPr/>
      <dgm:t>
        <a:bodyPr/>
        <a:lstStyle/>
        <a:p>
          <a:endParaRPr lang="en-CA"/>
        </a:p>
      </dgm:t>
    </dgm:pt>
    <dgm:pt modelId="{41A5FC57-2EF8-4132-89B0-2AB2C3A7B996}">
      <dgm:prSet/>
      <dgm:spPr/>
      <dgm:t>
        <a:bodyPr/>
        <a:lstStyle/>
        <a:p>
          <a:r>
            <a:rPr lang="en-US" b="0" i="0" dirty="0"/>
            <a:t>Interior quality</a:t>
          </a:r>
          <a:endParaRPr lang="en-CA" dirty="0"/>
        </a:p>
      </dgm:t>
    </dgm:pt>
    <dgm:pt modelId="{4A72D0C9-16F0-48D4-ACF7-388AA3090B76}" type="parTrans" cxnId="{E097E4F2-4FE0-49C6-9CD6-41AAB3E51740}">
      <dgm:prSet/>
      <dgm:spPr/>
      <dgm:t>
        <a:bodyPr/>
        <a:lstStyle/>
        <a:p>
          <a:endParaRPr lang="en-CA"/>
        </a:p>
      </dgm:t>
    </dgm:pt>
    <dgm:pt modelId="{FB890D0B-0341-4B9C-A12B-DD49DD24C410}" type="sibTrans" cxnId="{E097E4F2-4FE0-49C6-9CD6-41AAB3E51740}">
      <dgm:prSet/>
      <dgm:spPr/>
      <dgm:t>
        <a:bodyPr/>
        <a:lstStyle/>
        <a:p>
          <a:endParaRPr lang="en-CA"/>
        </a:p>
      </dgm:t>
    </dgm:pt>
    <dgm:pt modelId="{3D7AE815-FD68-4EDB-B5EE-4EE983C427A6}">
      <dgm:prSet/>
      <dgm:spPr/>
      <dgm:t>
        <a:bodyPr/>
        <a:lstStyle/>
        <a:p>
          <a:r>
            <a:rPr lang="en-US" b="0" i="0"/>
            <a:t>Location information (State, city / town, municipality, zip code, street address, house number)</a:t>
          </a:r>
          <a:endParaRPr lang="en-CA"/>
        </a:p>
      </dgm:t>
    </dgm:pt>
    <dgm:pt modelId="{B0F12959-31DC-4703-A4A7-78A121CBB9FC}" type="parTrans" cxnId="{FF79F9DF-1E26-4C11-ABA3-365C0EE58686}">
      <dgm:prSet/>
      <dgm:spPr/>
      <dgm:t>
        <a:bodyPr/>
        <a:lstStyle/>
        <a:p>
          <a:endParaRPr lang="en-CA"/>
        </a:p>
      </dgm:t>
    </dgm:pt>
    <dgm:pt modelId="{551F2A04-2E78-4C55-9525-C7609E13C186}" type="sibTrans" cxnId="{FF79F9DF-1E26-4C11-ABA3-365C0EE58686}">
      <dgm:prSet/>
      <dgm:spPr/>
      <dgm:t>
        <a:bodyPr/>
        <a:lstStyle/>
        <a:p>
          <a:endParaRPr lang="en-CA"/>
        </a:p>
      </dgm:t>
    </dgm:pt>
    <dgm:pt modelId="{77CEDC71-E7B2-464F-8D5E-4AA152985263}">
      <dgm:prSet/>
      <dgm:spPr/>
      <dgm:t>
        <a:bodyPr/>
        <a:lstStyle/>
        <a:p>
          <a:r>
            <a:rPr lang="en-US" b="0" i="0" dirty="0"/>
            <a:t>Facilities (Balcony, garden, cellar, etc.)</a:t>
          </a:r>
          <a:endParaRPr lang="en-CA" dirty="0"/>
        </a:p>
      </dgm:t>
    </dgm:pt>
    <dgm:pt modelId="{23C2C22E-7ACB-4B5F-92EA-069763EE7F98}" type="parTrans" cxnId="{CFBB11A6-A742-43BC-A629-11E31059BAD0}">
      <dgm:prSet/>
      <dgm:spPr/>
      <dgm:t>
        <a:bodyPr/>
        <a:lstStyle/>
        <a:p>
          <a:endParaRPr lang="en-CA"/>
        </a:p>
      </dgm:t>
    </dgm:pt>
    <dgm:pt modelId="{0F8023C0-73E7-4248-A60E-128F42A6AD5A}" type="sibTrans" cxnId="{CFBB11A6-A742-43BC-A629-11E31059BAD0}">
      <dgm:prSet/>
      <dgm:spPr/>
      <dgm:t>
        <a:bodyPr/>
        <a:lstStyle/>
        <a:p>
          <a:endParaRPr lang="en-CA"/>
        </a:p>
      </dgm:t>
    </dgm:pt>
    <dgm:pt modelId="{C3A16D9B-8BAE-4E3D-8E03-ECEE4AE9B2E0}" type="pres">
      <dgm:prSet presAssocID="{7800F493-75AB-48A8-AA5D-D0B934B77C48}" presName="linear" presStyleCnt="0">
        <dgm:presLayoutVars>
          <dgm:dir/>
          <dgm:animLvl val="lvl"/>
          <dgm:resizeHandles val="exact"/>
        </dgm:presLayoutVars>
      </dgm:prSet>
      <dgm:spPr/>
    </dgm:pt>
    <dgm:pt modelId="{BD13B730-A366-4F12-830F-A01EB4FD91C1}" type="pres">
      <dgm:prSet presAssocID="{D54938B4-5AE8-4622-A7D3-DE637F6743F5}" presName="parentLin" presStyleCnt="0"/>
      <dgm:spPr/>
    </dgm:pt>
    <dgm:pt modelId="{3B1999EB-23BA-48E1-890E-1A6B34499B39}" type="pres">
      <dgm:prSet presAssocID="{D54938B4-5AE8-4622-A7D3-DE637F6743F5}" presName="parentLeftMargin" presStyleLbl="node1" presStyleIdx="0" presStyleCnt="4"/>
      <dgm:spPr/>
    </dgm:pt>
    <dgm:pt modelId="{5112EC9E-3A39-469A-A9BD-055FCD135A69}" type="pres">
      <dgm:prSet presAssocID="{D54938B4-5AE8-4622-A7D3-DE637F6743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9B1AB7-7C4C-4666-840C-0FC6687A582C}" type="pres">
      <dgm:prSet presAssocID="{D54938B4-5AE8-4622-A7D3-DE637F6743F5}" presName="negativeSpace" presStyleCnt="0"/>
      <dgm:spPr/>
    </dgm:pt>
    <dgm:pt modelId="{5C0B6BBD-CE03-4D3F-866D-292A864865AA}" type="pres">
      <dgm:prSet presAssocID="{D54938B4-5AE8-4622-A7D3-DE637F6743F5}" presName="childText" presStyleLbl="conFgAcc1" presStyleIdx="0" presStyleCnt="4">
        <dgm:presLayoutVars>
          <dgm:bulletEnabled val="1"/>
        </dgm:presLayoutVars>
      </dgm:prSet>
      <dgm:spPr/>
    </dgm:pt>
    <dgm:pt modelId="{72EF5BED-885E-4A8A-8C36-1F93D78F3AF8}" type="pres">
      <dgm:prSet presAssocID="{D3D6A33B-9FAA-406C-B837-A830D31855EB}" presName="spaceBetweenRectangles" presStyleCnt="0"/>
      <dgm:spPr/>
    </dgm:pt>
    <dgm:pt modelId="{4E82D83E-C1E4-4CEA-BE9F-4E4EE49BBFD5}" type="pres">
      <dgm:prSet presAssocID="{C7C0F01B-03BD-47B2-A2DA-05A48797267C}" presName="parentLin" presStyleCnt="0"/>
      <dgm:spPr/>
    </dgm:pt>
    <dgm:pt modelId="{B4DCF63A-B428-492A-B7A4-ACB9DC246872}" type="pres">
      <dgm:prSet presAssocID="{C7C0F01B-03BD-47B2-A2DA-05A48797267C}" presName="parentLeftMargin" presStyleLbl="node1" presStyleIdx="0" presStyleCnt="4"/>
      <dgm:spPr/>
    </dgm:pt>
    <dgm:pt modelId="{DBA54E9B-E2A0-481B-BAE3-AF8DDF4D6A1E}" type="pres">
      <dgm:prSet presAssocID="{C7C0F01B-03BD-47B2-A2DA-05A4879726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DADFA5-D5FC-4949-87A6-3A5D1706E677}" type="pres">
      <dgm:prSet presAssocID="{C7C0F01B-03BD-47B2-A2DA-05A48797267C}" presName="negativeSpace" presStyleCnt="0"/>
      <dgm:spPr/>
    </dgm:pt>
    <dgm:pt modelId="{4E3AC8BB-E78D-4077-A3EF-DE0B18C4F5F8}" type="pres">
      <dgm:prSet presAssocID="{C7C0F01B-03BD-47B2-A2DA-05A48797267C}" presName="childText" presStyleLbl="conFgAcc1" presStyleIdx="1" presStyleCnt="4">
        <dgm:presLayoutVars>
          <dgm:bulletEnabled val="1"/>
        </dgm:presLayoutVars>
      </dgm:prSet>
      <dgm:spPr/>
    </dgm:pt>
    <dgm:pt modelId="{97FF378B-7C07-4DAA-AA12-5AAD49328FDF}" type="pres">
      <dgm:prSet presAssocID="{D7E646DD-5BD5-47B5-834B-155954F9331C}" presName="spaceBetweenRectangles" presStyleCnt="0"/>
      <dgm:spPr/>
    </dgm:pt>
    <dgm:pt modelId="{E8C30FFA-66FF-4FC1-B147-E4D25DBE5EEF}" type="pres">
      <dgm:prSet presAssocID="{89CE7F60-4560-4873-91CF-D31B4B0EB8F3}" presName="parentLin" presStyleCnt="0"/>
      <dgm:spPr/>
    </dgm:pt>
    <dgm:pt modelId="{E7BFC386-FEEF-4FEB-A5B6-BF7825ED5DF5}" type="pres">
      <dgm:prSet presAssocID="{89CE7F60-4560-4873-91CF-D31B4B0EB8F3}" presName="parentLeftMargin" presStyleLbl="node1" presStyleIdx="1" presStyleCnt="4"/>
      <dgm:spPr/>
    </dgm:pt>
    <dgm:pt modelId="{432F25D9-7F91-4F90-B57B-9D5EAAD78E55}" type="pres">
      <dgm:prSet presAssocID="{89CE7F60-4560-4873-91CF-D31B4B0EB8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C4A744-F7A0-49E0-A6DC-A3F204DCACE1}" type="pres">
      <dgm:prSet presAssocID="{89CE7F60-4560-4873-91CF-D31B4B0EB8F3}" presName="negativeSpace" presStyleCnt="0"/>
      <dgm:spPr/>
    </dgm:pt>
    <dgm:pt modelId="{87F31AC3-3A03-4751-81CC-40F67C90155E}" type="pres">
      <dgm:prSet presAssocID="{89CE7F60-4560-4873-91CF-D31B4B0EB8F3}" presName="childText" presStyleLbl="conFgAcc1" presStyleIdx="2" presStyleCnt="4">
        <dgm:presLayoutVars>
          <dgm:bulletEnabled val="1"/>
        </dgm:presLayoutVars>
      </dgm:prSet>
      <dgm:spPr/>
    </dgm:pt>
    <dgm:pt modelId="{EE7AC160-F96D-44F3-A004-C6070CB8F9DA}" type="pres">
      <dgm:prSet presAssocID="{AB45B830-AE62-4A76-8349-D2AF02411AD2}" presName="spaceBetweenRectangles" presStyleCnt="0"/>
      <dgm:spPr/>
    </dgm:pt>
    <dgm:pt modelId="{1051BBD4-69FD-487E-8B27-8B9B5AAB6BCA}" type="pres">
      <dgm:prSet presAssocID="{F1BB47F8-E46C-440B-87E7-C8584D84F1E6}" presName="parentLin" presStyleCnt="0"/>
      <dgm:spPr/>
    </dgm:pt>
    <dgm:pt modelId="{963FF753-0B55-4709-BA23-54C2BCDE080B}" type="pres">
      <dgm:prSet presAssocID="{F1BB47F8-E46C-440B-87E7-C8584D84F1E6}" presName="parentLeftMargin" presStyleLbl="node1" presStyleIdx="2" presStyleCnt="4"/>
      <dgm:spPr/>
    </dgm:pt>
    <dgm:pt modelId="{616438AA-802E-4B44-8D26-23F1E21030EB}" type="pres">
      <dgm:prSet presAssocID="{F1BB47F8-E46C-440B-87E7-C8584D84F1E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5E7AEF7-FB2E-494F-9972-B25937161C68}" type="pres">
      <dgm:prSet presAssocID="{F1BB47F8-E46C-440B-87E7-C8584D84F1E6}" presName="negativeSpace" presStyleCnt="0"/>
      <dgm:spPr/>
    </dgm:pt>
    <dgm:pt modelId="{436F7FCF-4116-4DE5-8507-9DEBE7AC6B4D}" type="pres">
      <dgm:prSet presAssocID="{F1BB47F8-E46C-440B-87E7-C8584D84F1E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B6DBE01-2229-43C9-8076-6FEB2552E2F8}" type="presOf" srcId="{D54938B4-5AE8-4622-A7D3-DE637F6743F5}" destId="{3B1999EB-23BA-48E1-890E-1A6B34499B39}" srcOrd="0" destOrd="0" presId="urn:microsoft.com/office/officeart/2005/8/layout/list1"/>
    <dgm:cxn modelId="{16730C06-FB83-4E57-84FF-13FE18A3D82E}" type="presOf" srcId="{F1BB47F8-E46C-440B-87E7-C8584D84F1E6}" destId="{616438AA-802E-4B44-8D26-23F1E21030EB}" srcOrd="1" destOrd="0" presId="urn:microsoft.com/office/officeart/2005/8/layout/list1"/>
    <dgm:cxn modelId="{DEC2EB1B-91FF-40E3-8616-24B00BCB4218}" type="presOf" srcId="{77CEDC71-E7B2-464F-8D5E-4AA152985263}" destId="{436F7FCF-4116-4DE5-8507-9DEBE7AC6B4D}" srcOrd="0" destOrd="6" presId="urn:microsoft.com/office/officeart/2005/8/layout/list1"/>
    <dgm:cxn modelId="{47D91621-CE5C-4078-9A8C-5CFEC4236FD7}" type="presOf" srcId="{768B2BB8-D839-45A0-89E5-AB1BE2B62A78}" destId="{436F7FCF-4116-4DE5-8507-9DEBE7AC6B4D}" srcOrd="0" destOrd="2" presId="urn:microsoft.com/office/officeart/2005/8/layout/list1"/>
    <dgm:cxn modelId="{5242E82A-E493-43C5-BE1C-11B619F7834D}" srcId="{F1BB47F8-E46C-440B-87E7-C8584D84F1E6}" destId="{0EF0EE9B-FE4E-4BB9-84EE-95661B9BE444}" srcOrd="3" destOrd="0" parTransId="{D561001B-52BE-4BF7-8EA2-B136BA47ECA5}" sibTransId="{E8CED163-6DFD-4E2B-A26E-FED9FF7CBD84}"/>
    <dgm:cxn modelId="{3D67792B-7AE4-4A41-B189-2FEB4D26AB92}" type="presOf" srcId="{BB936080-1706-421D-B092-D422B8AEA452}" destId="{436F7FCF-4116-4DE5-8507-9DEBE7AC6B4D}" srcOrd="0" destOrd="0" presId="urn:microsoft.com/office/officeart/2005/8/layout/list1"/>
    <dgm:cxn modelId="{9C999C40-AA60-4FE8-9186-2472EC40852D}" type="presOf" srcId="{C7C0F01B-03BD-47B2-A2DA-05A48797267C}" destId="{DBA54E9B-E2A0-481B-BAE3-AF8DDF4D6A1E}" srcOrd="1" destOrd="0" presId="urn:microsoft.com/office/officeart/2005/8/layout/list1"/>
    <dgm:cxn modelId="{1B42064D-C3E0-4516-9D97-FE41EF038A8E}" type="presOf" srcId="{F1BB47F8-E46C-440B-87E7-C8584D84F1E6}" destId="{963FF753-0B55-4709-BA23-54C2BCDE080B}" srcOrd="0" destOrd="0" presId="urn:microsoft.com/office/officeart/2005/8/layout/list1"/>
    <dgm:cxn modelId="{3BAFEE71-591E-46BC-8BFB-156F5A24B426}" srcId="{7800F493-75AB-48A8-AA5D-D0B934B77C48}" destId="{C7C0F01B-03BD-47B2-A2DA-05A48797267C}" srcOrd="1" destOrd="0" parTransId="{3A0405BB-6A4F-4FA8-8F26-C82E2A5E4C4E}" sibTransId="{D7E646DD-5BD5-47B5-834B-155954F9331C}"/>
    <dgm:cxn modelId="{AD4FF158-A6C0-4BF4-A271-B485647B5CC2}" srcId="{F1BB47F8-E46C-440B-87E7-C8584D84F1E6}" destId="{23B7F6A9-DB4D-454E-90AB-1499DF68D554}" srcOrd="1" destOrd="0" parTransId="{012B379E-2CC8-4E12-B914-3974977FC23C}" sibTransId="{3BD8AE36-6337-40D6-99F3-F6C3EA51C213}"/>
    <dgm:cxn modelId="{E3BA1A85-CFCF-4114-9864-C6F6490C6A31}" type="presOf" srcId="{89CE7F60-4560-4873-91CF-D31B4B0EB8F3}" destId="{E7BFC386-FEEF-4FEB-A5B6-BF7825ED5DF5}" srcOrd="0" destOrd="0" presId="urn:microsoft.com/office/officeart/2005/8/layout/list1"/>
    <dgm:cxn modelId="{A31A1489-F8D2-491E-801A-E42231F6B400}" srcId="{F1BB47F8-E46C-440B-87E7-C8584D84F1E6}" destId="{768B2BB8-D839-45A0-89E5-AB1BE2B62A78}" srcOrd="2" destOrd="0" parTransId="{8E0D0697-7393-41C9-B6E0-409277F58182}" sibTransId="{B7FDC510-B25C-4DDE-AE04-2BEAE2246063}"/>
    <dgm:cxn modelId="{59D36789-E1F3-47CA-B1D2-3B90F3549324}" srcId="{F1BB47F8-E46C-440B-87E7-C8584D84F1E6}" destId="{BB936080-1706-421D-B092-D422B8AEA452}" srcOrd="0" destOrd="0" parTransId="{02E2F77E-5228-43B2-ABC3-24498E36F192}" sibTransId="{6D1EFF4B-060B-4584-9910-7F7E62A72F3A}"/>
    <dgm:cxn modelId="{6BE5268B-6E8A-46B8-BCB4-6ED28B4A7ACC}" type="presOf" srcId="{7800F493-75AB-48A8-AA5D-D0B934B77C48}" destId="{C3A16D9B-8BAE-4E3D-8E03-ECEE4AE9B2E0}" srcOrd="0" destOrd="0" presId="urn:microsoft.com/office/officeart/2005/8/layout/list1"/>
    <dgm:cxn modelId="{BA402C90-DDB3-4DEF-95B8-498B9730C160}" srcId="{7800F493-75AB-48A8-AA5D-D0B934B77C48}" destId="{D54938B4-5AE8-4622-A7D3-DE637F6743F5}" srcOrd="0" destOrd="0" parTransId="{6B78237C-AD93-476D-A9CD-B08A74EB88AE}" sibTransId="{D3D6A33B-9FAA-406C-B837-A830D31855EB}"/>
    <dgm:cxn modelId="{2A949E99-9D05-459C-A811-657AC7C54EA7}" type="presOf" srcId="{23B7F6A9-DB4D-454E-90AB-1499DF68D554}" destId="{436F7FCF-4116-4DE5-8507-9DEBE7AC6B4D}" srcOrd="0" destOrd="1" presId="urn:microsoft.com/office/officeart/2005/8/layout/list1"/>
    <dgm:cxn modelId="{60A6AB9E-A7F2-4A35-8D49-8FBF62EB1E68}" type="presOf" srcId="{41A5FC57-2EF8-4132-89B0-2AB2C3A7B996}" destId="{436F7FCF-4116-4DE5-8507-9DEBE7AC6B4D}" srcOrd="0" destOrd="4" presId="urn:microsoft.com/office/officeart/2005/8/layout/list1"/>
    <dgm:cxn modelId="{CFBB11A6-A742-43BC-A629-11E31059BAD0}" srcId="{F1BB47F8-E46C-440B-87E7-C8584D84F1E6}" destId="{77CEDC71-E7B2-464F-8D5E-4AA152985263}" srcOrd="6" destOrd="0" parTransId="{23C2C22E-7ACB-4B5F-92EA-069763EE7F98}" sibTransId="{0F8023C0-73E7-4248-A60E-128F42A6AD5A}"/>
    <dgm:cxn modelId="{9DECAAA6-BF36-442C-9EBA-67B71AFC5EA6}" srcId="{7800F493-75AB-48A8-AA5D-D0B934B77C48}" destId="{F1BB47F8-E46C-440B-87E7-C8584D84F1E6}" srcOrd="3" destOrd="0" parTransId="{A8D55665-E65C-497B-BCF9-4A6423B10FD1}" sibTransId="{402D28AB-C9FB-4ED9-AAE5-3BADF6FF0FAF}"/>
    <dgm:cxn modelId="{EC5D0CCC-1706-4E4F-923E-FCD16D3B0DBD}" srcId="{7800F493-75AB-48A8-AA5D-D0B934B77C48}" destId="{89CE7F60-4560-4873-91CF-D31B4B0EB8F3}" srcOrd="2" destOrd="0" parTransId="{51B40575-A386-4817-A76B-F3B6133712EA}" sibTransId="{AB45B830-AE62-4A76-8349-D2AF02411AD2}"/>
    <dgm:cxn modelId="{A9BD5ED7-BD86-4B8A-9DDB-A8FA09FC014A}" type="presOf" srcId="{3D7AE815-FD68-4EDB-B5EE-4EE983C427A6}" destId="{436F7FCF-4116-4DE5-8507-9DEBE7AC6B4D}" srcOrd="0" destOrd="5" presId="urn:microsoft.com/office/officeart/2005/8/layout/list1"/>
    <dgm:cxn modelId="{FF79F9DF-1E26-4C11-ABA3-365C0EE58686}" srcId="{F1BB47F8-E46C-440B-87E7-C8584D84F1E6}" destId="{3D7AE815-FD68-4EDB-B5EE-4EE983C427A6}" srcOrd="5" destOrd="0" parTransId="{B0F12959-31DC-4703-A4A7-78A121CBB9FC}" sibTransId="{551F2A04-2E78-4C55-9525-C7609E13C186}"/>
    <dgm:cxn modelId="{D5C199E4-DDF2-444F-B8F0-FD0F72E59079}" type="presOf" srcId="{D54938B4-5AE8-4622-A7D3-DE637F6743F5}" destId="{5112EC9E-3A39-469A-A9BD-055FCD135A69}" srcOrd="1" destOrd="0" presId="urn:microsoft.com/office/officeart/2005/8/layout/list1"/>
    <dgm:cxn modelId="{A6D917EE-3263-4B9D-A20A-554F410F4A7A}" type="presOf" srcId="{89CE7F60-4560-4873-91CF-D31B4B0EB8F3}" destId="{432F25D9-7F91-4F90-B57B-9D5EAAD78E55}" srcOrd="1" destOrd="0" presId="urn:microsoft.com/office/officeart/2005/8/layout/list1"/>
    <dgm:cxn modelId="{6A9A14F1-7842-431C-B47A-DD9ED779FAD7}" type="presOf" srcId="{0EF0EE9B-FE4E-4BB9-84EE-95661B9BE444}" destId="{436F7FCF-4116-4DE5-8507-9DEBE7AC6B4D}" srcOrd="0" destOrd="3" presId="urn:microsoft.com/office/officeart/2005/8/layout/list1"/>
    <dgm:cxn modelId="{E097E4F2-4FE0-49C6-9CD6-41AAB3E51740}" srcId="{F1BB47F8-E46C-440B-87E7-C8584D84F1E6}" destId="{41A5FC57-2EF8-4132-89B0-2AB2C3A7B996}" srcOrd="4" destOrd="0" parTransId="{4A72D0C9-16F0-48D4-ACF7-388AA3090B76}" sibTransId="{FB890D0B-0341-4B9C-A12B-DD49DD24C410}"/>
    <dgm:cxn modelId="{15BE80F9-5739-47EA-AEC5-684FBDA3AC68}" type="presOf" srcId="{C7C0F01B-03BD-47B2-A2DA-05A48797267C}" destId="{B4DCF63A-B428-492A-B7A4-ACB9DC246872}" srcOrd="0" destOrd="0" presId="urn:microsoft.com/office/officeart/2005/8/layout/list1"/>
    <dgm:cxn modelId="{AB17ADCB-66E9-4C4D-AF8C-67D482DA4651}" type="presParOf" srcId="{C3A16D9B-8BAE-4E3D-8E03-ECEE4AE9B2E0}" destId="{BD13B730-A366-4F12-830F-A01EB4FD91C1}" srcOrd="0" destOrd="0" presId="urn:microsoft.com/office/officeart/2005/8/layout/list1"/>
    <dgm:cxn modelId="{A4D23898-52F0-425F-8A9C-BAFF9E9E03D8}" type="presParOf" srcId="{BD13B730-A366-4F12-830F-A01EB4FD91C1}" destId="{3B1999EB-23BA-48E1-890E-1A6B34499B39}" srcOrd="0" destOrd="0" presId="urn:microsoft.com/office/officeart/2005/8/layout/list1"/>
    <dgm:cxn modelId="{7626614F-731D-444C-8956-E5D2BE678E91}" type="presParOf" srcId="{BD13B730-A366-4F12-830F-A01EB4FD91C1}" destId="{5112EC9E-3A39-469A-A9BD-055FCD135A69}" srcOrd="1" destOrd="0" presId="urn:microsoft.com/office/officeart/2005/8/layout/list1"/>
    <dgm:cxn modelId="{4F32C2EC-C8EB-4C62-8B05-91B2572F6887}" type="presParOf" srcId="{C3A16D9B-8BAE-4E3D-8E03-ECEE4AE9B2E0}" destId="{E09B1AB7-7C4C-4666-840C-0FC6687A582C}" srcOrd="1" destOrd="0" presId="urn:microsoft.com/office/officeart/2005/8/layout/list1"/>
    <dgm:cxn modelId="{446898D0-FB25-44D1-B528-CC9044B506F5}" type="presParOf" srcId="{C3A16D9B-8BAE-4E3D-8E03-ECEE4AE9B2E0}" destId="{5C0B6BBD-CE03-4D3F-866D-292A864865AA}" srcOrd="2" destOrd="0" presId="urn:microsoft.com/office/officeart/2005/8/layout/list1"/>
    <dgm:cxn modelId="{1B8C1AA9-860C-4DCA-80DF-C60A5EB1C210}" type="presParOf" srcId="{C3A16D9B-8BAE-4E3D-8E03-ECEE4AE9B2E0}" destId="{72EF5BED-885E-4A8A-8C36-1F93D78F3AF8}" srcOrd="3" destOrd="0" presId="urn:microsoft.com/office/officeart/2005/8/layout/list1"/>
    <dgm:cxn modelId="{515E6662-B9DD-4B1F-9F22-07C676F9876D}" type="presParOf" srcId="{C3A16D9B-8BAE-4E3D-8E03-ECEE4AE9B2E0}" destId="{4E82D83E-C1E4-4CEA-BE9F-4E4EE49BBFD5}" srcOrd="4" destOrd="0" presId="urn:microsoft.com/office/officeart/2005/8/layout/list1"/>
    <dgm:cxn modelId="{18AB081A-F95F-40BB-A4D4-EB1C3EB548C9}" type="presParOf" srcId="{4E82D83E-C1E4-4CEA-BE9F-4E4EE49BBFD5}" destId="{B4DCF63A-B428-492A-B7A4-ACB9DC246872}" srcOrd="0" destOrd="0" presId="urn:microsoft.com/office/officeart/2005/8/layout/list1"/>
    <dgm:cxn modelId="{F3F8C279-65A1-4FBD-A44F-21E2A5B94780}" type="presParOf" srcId="{4E82D83E-C1E4-4CEA-BE9F-4E4EE49BBFD5}" destId="{DBA54E9B-E2A0-481B-BAE3-AF8DDF4D6A1E}" srcOrd="1" destOrd="0" presId="urn:microsoft.com/office/officeart/2005/8/layout/list1"/>
    <dgm:cxn modelId="{9E9694F1-EFE0-4F1F-A510-188325C5FCE1}" type="presParOf" srcId="{C3A16D9B-8BAE-4E3D-8E03-ECEE4AE9B2E0}" destId="{C1DADFA5-D5FC-4949-87A6-3A5D1706E677}" srcOrd="5" destOrd="0" presId="urn:microsoft.com/office/officeart/2005/8/layout/list1"/>
    <dgm:cxn modelId="{70ABAD3F-CF13-4629-B7C9-E5A4FACC858D}" type="presParOf" srcId="{C3A16D9B-8BAE-4E3D-8E03-ECEE4AE9B2E0}" destId="{4E3AC8BB-E78D-4077-A3EF-DE0B18C4F5F8}" srcOrd="6" destOrd="0" presId="urn:microsoft.com/office/officeart/2005/8/layout/list1"/>
    <dgm:cxn modelId="{402DEC48-4126-4CC0-8B14-495818900009}" type="presParOf" srcId="{C3A16D9B-8BAE-4E3D-8E03-ECEE4AE9B2E0}" destId="{97FF378B-7C07-4DAA-AA12-5AAD49328FDF}" srcOrd="7" destOrd="0" presId="urn:microsoft.com/office/officeart/2005/8/layout/list1"/>
    <dgm:cxn modelId="{BFBAD6E7-86CD-49FC-B9D6-B4BEA069A8FB}" type="presParOf" srcId="{C3A16D9B-8BAE-4E3D-8E03-ECEE4AE9B2E0}" destId="{E8C30FFA-66FF-4FC1-B147-E4D25DBE5EEF}" srcOrd="8" destOrd="0" presId="urn:microsoft.com/office/officeart/2005/8/layout/list1"/>
    <dgm:cxn modelId="{B8BF55CA-CFDA-4231-9E53-67A4D86D1693}" type="presParOf" srcId="{E8C30FFA-66FF-4FC1-B147-E4D25DBE5EEF}" destId="{E7BFC386-FEEF-4FEB-A5B6-BF7825ED5DF5}" srcOrd="0" destOrd="0" presId="urn:microsoft.com/office/officeart/2005/8/layout/list1"/>
    <dgm:cxn modelId="{D687A5A1-2FC1-4363-B9C7-2AC4CE78245F}" type="presParOf" srcId="{E8C30FFA-66FF-4FC1-B147-E4D25DBE5EEF}" destId="{432F25D9-7F91-4F90-B57B-9D5EAAD78E55}" srcOrd="1" destOrd="0" presId="urn:microsoft.com/office/officeart/2005/8/layout/list1"/>
    <dgm:cxn modelId="{619E7F42-DEBA-41B0-8BBD-3EA01713B41E}" type="presParOf" srcId="{C3A16D9B-8BAE-4E3D-8E03-ECEE4AE9B2E0}" destId="{47C4A744-F7A0-49E0-A6DC-A3F204DCACE1}" srcOrd="9" destOrd="0" presId="urn:microsoft.com/office/officeart/2005/8/layout/list1"/>
    <dgm:cxn modelId="{0F6EFACE-21D1-4A68-8246-F38E3B47F60E}" type="presParOf" srcId="{C3A16D9B-8BAE-4E3D-8E03-ECEE4AE9B2E0}" destId="{87F31AC3-3A03-4751-81CC-40F67C90155E}" srcOrd="10" destOrd="0" presId="urn:microsoft.com/office/officeart/2005/8/layout/list1"/>
    <dgm:cxn modelId="{A568DF3D-2865-4335-8CB1-A38E53E740A8}" type="presParOf" srcId="{C3A16D9B-8BAE-4E3D-8E03-ECEE4AE9B2E0}" destId="{EE7AC160-F96D-44F3-A004-C6070CB8F9DA}" srcOrd="11" destOrd="0" presId="urn:microsoft.com/office/officeart/2005/8/layout/list1"/>
    <dgm:cxn modelId="{3ABD807A-6879-4D11-AF33-BBDF44788968}" type="presParOf" srcId="{C3A16D9B-8BAE-4E3D-8E03-ECEE4AE9B2E0}" destId="{1051BBD4-69FD-487E-8B27-8B9B5AAB6BCA}" srcOrd="12" destOrd="0" presId="urn:microsoft.com/office/officeart/2005/8/layout/list1"/>
    <dgm:cxn modelId="{C9D744C3-065B-4C71-87F2-47AF28E4F08B}" type="presParOf" srcId="{1051BBD4-69FD-487E-8B27-8B9B5AAB6BCA}" destId="{963FF753-0B55-4709-BA23-54C2BCDE080B}" srcOrd="0" destOrd="0" presId="urn:microsoft.com/office/officeart/2005/8/layout/list1"/>
    <dgm:cxn modelId="{AEAD7ABB-D2D2-4243-A6B3-071A343038C1}" type="presParOf" srcId="{1051BBD4-69FD-487E-8B27-8B9B5AAB6BCA}" destId="{616438AA-802E-4B44-8D26-23F1E21030EB}" srcOrd="1" destOrd="0" presId="urn:microsoft.com/office/officeart/2005/8/layout/list1"/>
    <dgm:cxn modelId="{796C7B3B-61CD-412C-AC4A-98DB2C5466C5}" type="presParOf" srcId="{C3A16D9B-8BAE-4E3D-8E03-ECEE4AE9B2E0}" destId="{C5E7AEF7-FB2E-494F-9972-B25937161C68}" srcOrd="13" destOrd="0" presId="urn:microsoft.com/office/officeart/2005/8/layout/list1"/>
    <dgm:cxn modelId="{146B3A05-88F8-4A83-A88F-1C512133A864}" type="presParOf" srcId="{C3A16D9B-8BAE-4E3D-8E03-ECEE4AE9B2E0}" destId="{436F7FCF-4116-4DE5-8507-9DEBE7AC6B4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D77B7-ED40-44E4-BD42-0573AD7ADC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6C0C716-CFEC-4B28-9C9F-3D83F214D6D4}">
      <dgm:prSet/>
      <dgm:spPr/>
      <dgm:t>
        <a:bodyPr/>
        <a:lstStyle/>
        <a:p>
          <a:r>
            <a:rPr lang="en-CA" b="0" i="0" dirty="0"/>
            <a:t>Source: Wikipedia</a:t>
          </a:r>
          <a:endParaRPr lang="en-CA" dirty="0"/>
        </a:p>
      </dgm:t>
    </dgm:pt>
    <dgm:pt modelId="{84012D8D-D52B-4B62-B814-8E7951E0708B}" type="parTrans" cxnId="{B808310B-65CF-4CB1-9EDF-63BAE0796FB3}">
      <dgm:prSet/>
      <dgm:spPr/>
      <dgm:t>
        <a:bodyPr/>
        <a:lstStyle/>
        <a:p>
          <a:endParaRPr lang="en-CA"/>
        </a:p>
      </dgm:t>
    </dgm:pt>
    <dgm:pt modelId="{CA8FAE43-57A1-437D-8DC4-9C491EB76AD6}" type="sibTrans" cxnId="{B808310B-65CF-4CB1-9EDF-63BAE0796FB3}">
      <dgm:prSet/>
      <dgm:spPr/>
      <dgm:t>
        <a:bodyPr/>
        <a:lstStyle/>
        <a:p>
          <a:endParaRPr lang="en-CA"/>
        </a:p>
      </dgm:t>
    </dgm:pt>
    <dgm:pt modelId="{09FE5E44-78E1-4D1C-A95D-E2662637571C}">
      <dgm:prSet/>
      <dgm:spPr/>
      <dgm:t>
        <a:bodyPr/>
        <a:lstStyle/>
        <a:p>
          <a:r>
            <a:rPr lang="en-CA" b="0" i="0"/>
            <a:t>Size: 16 states x 5 features</a:t>
          </a:r>
          <a:endParaRPr lang="en-CA"/>
        </a:p>
      </dgm:t>
    </dgm:pt>
    <dgm:pt modelId="{C3931191-3426-4A4A-B5C5-18EB0B88E00F}" type="parTrans" cxnId="{A072EB1D-CC05-40DC-ACD6-8C681944673C}">
      <dgm:prSet/>
      <dgm:spPr/>
      <dgm:t>
        <a:bodyPr/>
        <a:lstStyle/>
        <a:p>
          <a:endParaRPr lang="en-CA"/>
        </a:p>
      </dgm:t>
    </dgm:pt>
    <dgm:pt modelId="{963C402E-C4D6-4BC6-9AF0-A148D911CDFE}" type="sibTrans" cxnId="{A072EB1D-CC05-40DC-ACD6-8C681944673C}">
      <dgm:prSet/>
      <dgm:spPr/>
      <dgm:t>
        <a:bodyPr/>
        <a:lstStyle/>
        <a:p>
          <a:endParaRPr lang="en-CA"/>
        </a:p>
      </dgm:t>
    </dgm:pt>
    <dgm:pt modelId="{2C7579A3-01A8-4A66-8821-32C7DED0DF9A}">
      <dgm:prSet/>
      <dgm:spPr/>
      <dgm:t>
        <a:bodyPr/>
        <a:lstStyle/>
        <a:p>
          <a:r>
            <a:rPr lang="en-CA" b="0" i="0"/>
            <a:t>Features</a:t>
          </a:r>
          <a:endParaRPr lang="en-CA"/>
        </a:p>
      </dgm:t>
    </dgm:pt>
    <dgm:pt modelId="{99A1FF22-3363-4D4F-A484-AC716C38D551}" type="parTrans" cxnId="{E3205B36-4023-40D5-95AD-60A63C6E2091}">
      <dgm:prSet/>
      <dgm:spPr/>
      <dgm:t>
        <a:bodyPr/>
        <a:lstStyle/>
        <a:p>
          <a:endParaRPr lang="en-CA"/>
        </a:p>
      </dgm:t>
    </dgm:pt>
    <dgm:pt modelId="{814080FA-2459-48D0-931A-FC08F072B432}" type="sibTrans" cxnId="{E3205B36-4023-40D5-95AD-60A63C6E2091}">
      <dgm:prSet/>
      <dgm:spPr/>
      <dgm:t>
        <a:bodyPr/>
        <a:lstStyle/>
        <a:p>
          <a:endParaRPr lang="en-CA"/>
        </a:p>
      </dgm:t>
    </dgm:pt>
    <dgm:pt modelId="{CD06D131-F4C7-4767-B089-67A7156EC110}">
      <dgm:prSet/>
      <dgm:spPr/>
      <dgm:t>
        <a:bodyPr/>
        <a:lstStyle/>
        <a:p>
          <a:r>
            <a:rPr lang="en-CA" b="0" i="0"/>
            <a:t>State area</a:t>
          </a:r>
          <a:endParaRPr lang="en-CA"/>
        </a:p>
      </dgm:t>
    </dgm:pt>
    <dgm:pt modelId="{5EC1D81D-CF7A-4D83-96F7-4135B7DB06EA}" type="parTrans" cxnId="{79862129-B4C5-4534-A938-4BD13AB63E10}">
      <dgm:prSet/>
      <dgm:spPr/>
      <dgm:t>
        <a:bodyPr/>
        <a:lstStyle/>
        <a:p>
          <a:endParaRPr lang="en-CA"/>
        </a:p>
      </dgm:t>
    </dgm:pt>
    <dgm:pt modelId="{119E65E9-526A-43F4-AA66-F551F689AD98}" type="sibTrans" cxnId="{79862129-B4C5-4534-A938-4BD13AB63E10}">
      <dgm:prSet/>
      <dgm:spPr/>
      <dgm:t>
        <a:bodyPr/>
        <a:lstStyle/>
        <a:p>
          <a:endParaRPr lang="en-CA"/>
        </a:p>
      </dgm:t>
    </dgm:pt>
    <dgm:pt modelId="{1DFFA388-2B42-4F39-8169-65A6BE648E7F}">
      <dgm:prSet/>
      <dgm:spPr/>
      <dgm:t>
        <a:bodyPr/>
        <a:lstStyle/>
        <a:p>
          <a:r>
            <a:rPr lang="en-CA" b="0" i="0"/>
            <a:t>State population</a:t>
          </a:r>
          <a:endParaRPr lang="en-CA"/>
        </a:p>
      </dgm:t>
    </dgm:pt>
    <dgm:pt modelId="{38F85B99-6DA4-4DD4-B417-3DA8751080C5}" type="parTrans" cxnId="{B6AE9EAA-B5D1-4B12-AE27-50E14569067F}">
      <dgm:prSet/>
      <dgm:spPr/>
      <dgm:t>
        <a:bodyPr/>
        <a:lstStyle/>
        <a:p>
          <a:endParaRPr lang="en-CA"/>
        </a:p>
      </dgm:t>
    </dgm:pt>
    <dgm:pt modelId="{3D1B9E7F-A144-4B13-A78C-50C54497D397}" type="sibTrans" cxnId="{B6AE9EAA-B5D1-4B12-AE27-50E14569067F}">
      <dgm:prSet/>
      <dgm:spPr/>
      <dgm:t>
        <a:bodyPr/>
        <a:lstStyle/>
        <a:p>
          <a:endParaRPr lang="en-CA"/>
        </a:p>
      </dgm:t>
    </dgm:pt>
    <dgm:pt modelId="{348B1D7C-6F69-4B39-893D-B511341D8B36}">
      <dgm:prSet/>
      <dgm:spPr/>
      <dgm:t>
        <a:bodyPr/>
        <a:lstStyle/>
        <a:p>
          <a:r>
            <a:rPr lang="en-CA" b="0" i="0"/>
            <a:t>State population per area</a:t>
          </a:r>
          <a:endParaRPr lang="en-CA"/>
        </a:p>
      </dgm:t>
    </dgm:pt>
    <dgm:pt modelId="{94ADFA18-DB7B-4436-8487-35CD83AB1959}" type="parTrans" cxnId="{F74E75E2-9B4E-4494-B7A6-F40CF7768B5A}">
      <dgm:prSet/>
      <dgm:spPr/>
      <dgm:t>
        <a:bodyPr/>
        <a:lstStyle/>
        <a:p>
          <a:endParaRPr lang="en-CA"/>
        </a:p>
      </dgm:t>
    </dgm:pt>
    <dgm:pt modelId="{F3C22F11-BEF2-4F1A-B5BE-84F1AC8968EF}" type="sibTrans" cxnId="{F74E75E2-9B4E-4494-B7A6-F40CF7768B5A}">
      <dgm:prSet/>
      <dgm:spPr/>
      <dgm:t>
        <a:bodyPr/>
        <a:lstStyle/>
        <a:p>
          <a:endParaRPr lang="en-CA"/>
        </a:p>
      </dgm:t>
    </dgm:pt>
    <dgm:pt modelId="{24A14D80-045D-4235-AD84-2983AF040516}">
      <dgm:prSet/>
      <dgm:spPr/>
      <dgm:t>
        <a:bodyPr/>
        <a:lstStyle/>
        <a:p>
          <a:r>
            <a:rPr lang="en-CA" b="0" i="0"/>
            <a:t>GDP per capita</a:t>
          </a:r>
          <a:endParaRPr lang="en-CA"/>
        </a:p>
      </dgm:t>
    </dgm:pt>
    <dgm:pt modelId="{25550C0B-8562-472C-A21F-B7B546CEDA78}" type="parTrans" cxnId="{42D2D8AC-8A12-4558-8702-5B63F3630156}">
      <dgm:prSet/>
      <dgm:spPr/>
      <dgm:t>
        <a:bodyPr/>
        <a:lstStyle/>
        <a:p>
          <a:endParaRPr lang="en-CA"/>
        </a:p>
      </dgm:t>
    </dgm:pt>
    <dgm:pt modelId="{BB75B848-2062-4A19-A148-185A3D638BF3}" type="sibTrans" cxnId="{42D2D8AC-8A12-4558-8702-5B63F3630156}">
      <dgm:prSet/>
      <dgm:spPr/>
      <dgm:t>
        <a:bodyPr/>
        <a:lstStyle/>
        <a:p>
          <a:endParaRPr lang="en-CA"/>
        </a:p>
      </dgm:t>
    </dgm:pt>
    <dgm:pt modelId="{A9B534BF-FD9C-410F-8A0A-D90C3C644B2F}">
      <dgm:prSet/>
      <dgm:spPr/>
      <dgm:t>
        <a:bodyPr/>
        <a:lstStyle/>
        <a:p>
          <a:r>
            <a:rPr lang="en-CA" b="0" i="0"/>
            <a:t>Human development index (HDI)</a:t>
          </a:r>
          <a:endParaRPr lang="en-CA"/>
        </a:p>
      </dgm:t>
    </dgm:pt>
    <dgm:pt modelId="{BA110812-C660-4C33-ADBB-9E842170D02D}" type="parTrans" cxnId="{BDC571D9-7460-4924-B037-455D24CBD2F7}">
      <dgm:prSet/>
      <dgm:spPr/>
      <dgm:t>
        <a:bodyPr/>
        <a:lstStyle/>
        <a:p>
          <a:endParaRPr lang="en-CA"/>
        </a:p>
      </dgm:t>
    </dgm:pt>
    <dgm:pt modelId="{5A13B562-6881-4800-8326-8F7046717A7C}" type="sibTrans" cxnId="{BDC571D9-7460-4924-B037-455D24CBD2F7}">
      <dgm:prSet/>
      <dgm:spPr/>
      <dgm:t>
        <a:bodyPr/>
        <a:lstStyle/>
        <a:p>
          <a:endParaRPr lang="en-CA"/>
        </a:p>
      </dgm:t>
    </dgm:pt>
    <dgm:pt modelId="{BB70ADBE-AB26-4FE3-8D45-778BC95F4D62}">
      <dgm:prSet/>
      <dgm:spPr/>
      <dgm:t>
        <a:bodyPr/>
        <a:lstStyle/>
        <a:p>
          <a:r>
            <a:rPr lang="en-CA" b="0" i="0" dirty="0"/>
            <a:t>Information: State macro-economic data</a:t>
          </a:r>
          <a:endParaRPr lang="en-CA" dirty="0"/>
        </a:p>
      </dgm:t>
    </dgm:pt>
    <dgm:pt modelId="{60E3EED9-EECB-41CC-BDDC-B36C3C96453E}" type="parTrans" cxnId="{D8BD915C-B38E-4AA2-AAE6-DBD4782E4A7A}">
      <dgm:prSet/>
      <dgm:spPr/>
      <dgm:t>
        <a:bodyPr/>
        <a:lstStyle/>
        <a:p>
          <a:endParaRPr lang="en-CA"/>
        </a:p>
      </dgm:t>
    </dgm:pt>
    <dgm:pt modelId="{82B5C36A-6BDD-4F45-84AF-2AFA4E6244F2}" type="sibTrans" cxnId="{D8BD915C-B38E-4AA2-AAE6-DBD4782E4A7A}">
      <dgm:prSet/>
      <dgm:spPr/>
      <dgm:t>
        <a:bodyPr/>
        <a:lstStyle/>
        <a:p>
          <a:endParaRPr lang="en-CA"/>
        </a:p>
      </dgm:t>
    </dgm:pt>
    <dgm:pt modelId="{5C6AC0B0-DB69-45AC-8F5D-B5E8B7E03A6C}" type="pres">
      <dgm:prSet presAssocID="{971D77B7-ED40-44E4-BD42-0573AD7ADC51}" presName="linear" presStyleCnt="0">
        <dgm:presLayoutVars>
          <dgm:dir/>
          <dgm:animLvl val="lvl"/>
          <dgm:resizeHandles val="exact"/>
        </dgm:presLayoutVars>
      </dgm:prSet>
      <dgm:spPr/>
    </dgm:pt>
    <dgm:pt modelId="{AA582669-078B-4733-8446-32E1170D858C}" type="pres">
      <dgm:prSet presAssocID="{96C0C716-CFEC-4B28-9C9F-3D83F214D6D4}" presName="parentLin" presStyleCnt="0"/>
      <dgm:spPr/>
    </dgm:pt>
    <dgm:pt modelId="{A63144E3-CC7A-49D1-B549-1AC270311A51}" type="pres">
      <dgm:prSet presAssocID="{96C0C716-CFEC-4B28-9C9F-3D83F214D6D4}" presName="parentLeftMargin" presStyleLbl="node1" presStyleIdx="0" presStyleCnt="4"/>
      <dgm:spPr/>
    </dgm:pt>
    <dgm:pt modelId="{D3F808EF-A414-4E49-8A8D-A9099835D07A}" type="pres">
      <dgm:prSet presAssocID="{96C0C716-CFEC-4B28-9C9F-3D83F214D6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4ABA00-A6CC-42FF-887E-4C5F0F558724}" type="pres">
      <dgm:prSet presAssocID="{96C0C716-CFEC-4B28-9C9F-3D83F214D6D4}" presName="negativeSpace" presStyleCnt="0"/>
      <dgm:spPr/>
    </dgm:pt>
    <dgm:pt modelId="{316843AA-CCD7-455F-9B7C-412710E9B030}" type="pres">
      <dgm:prSet presAssocID="{96C0C716-CFEC-4B28-9C9F-3D83F214D6D4}" presName="childText" presStyleLbl="conFgAcc1" presStyleIdx="0" presStyleCnt="4">
        <dgm:presLayoutVars>
          <dgm:bulletEnabled val="1"/>
        </dgm:presLayoutVars>
      </dgm:prSet>
      <dgm:spPr/>
    </dgm:pt>
    <dgm:pt modelId="{525880DD-D9D5-4696-9E4B-2A531B8C5B99}" type="pres">
      <dgm:prSet presAssocID="{CA8FAE43-57A1-437D-8DC4-9C491EB76AD6}" presName="spaceBetweenRectangles" presStyleCnt="0"/>
      <dgm:spPr/>
    </dgm:pt>
    <dgm:pt modelId="{4DC87EDA-9DF5-4D8C-AC33-98956CA41B10}" type="pres">
      <dgm:prSet presAssocID="{BB70ADBE-AB26-4FE3-8D45-778BC95F4D62}" presName="parentLin" presStyleCnt="0"/>
      <dgm:spPr/>
    </dgm:pt>
    <dgm:pt modelId="{AA2273F9-FF8E-4DE9-B479-322D2A10F28C}" type="pres">
      <dgm:prSet presAssocID="{BB70ADBE-AB26-4FE3-8D45-778BC95F4D62}" presName="parentLeftMargin" presStyleLbl="node1" presStyleIdx="0" presStyleCnt="4"/>
      <dgm:spPr/>
    </dgm:pt>
    <dgm:pt modelId="{9BA2BED0-DDFB-4D02-8940-3910722ADC8E}" type="pres">
      <dgm:prSet presAssocID="{BB70ADBE-AB26-4FE3-8D45-778BC95F4D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B1B264-1A0A-4114-A472-6B8F37569581}" type="pres">
      <dgm:prSet presAssocID="{BB70ADBE-AB26-4FE3-8D45-778BC95F4D62}" presName="negativeSpace" presStyleCnt="0"/>
      <dgm:spPr/>
    </dgm:pt>
    <dgm:pt modelId="{F07DD28E-5F53-435D-9215-E00EAA7D5E16}" type="pres">
      <dgm:prSet presAssocID="{BB70ADBE-AB26-4FE3-8D45-778BC95F4D62}" presName="childText" presStyleLbl="conFgAcc1" presStyleIdx="1" presStyleCnt="4">
        <dgm:presLayoutVars>
          <dgm:bulletEnabled val="1"/>
        </dgm:presLayoutVars>
      </dgm:prSet>
      <dgm:spPr/>
    </dgm:pt>
    <dgm:pt modelId="{5528AA83-788D-4FCB-9E3F-116E190552FA}" type="pres">
      <dgm:prSet presAssocID="{82B5C36A-6BDD-4F45-84AF-2AFA4E6244F2}" presName="spaceBetweenRectangles" presStyleCnt="0"/>
      <dgm:spPr/>
    </dgm:pt>
    <dgm:pt modelId="{D703A20C-2F80-4077-A4BE-CBDCD93D9141}" type="pres">
      <dgm:prSet presAssocID="{09FE5E44-78E1-4D1C-A95D-E2662637571C}" presName="parentLin" presStyleCnt="0"/>
      <dgm:spPr/>
    </dgm:pt>
    <dgm:pt modelId="{E400A6F9-09E7-45C4-98E9-A04FF4B9B64C}" type="pres">
      <dgm:prSet presAssocID="{09FE5E44-78E1-4D1C-A95D-E2662637571C}" presName="parentLeftMargin" presStyleLbl="node1" presStyleIdx="1" presStyleCnt="4"/>
      <dgm:spPr/>
    </dgm:pt>
    <dgm:pt modelId="{BDC0D26F-DA97-4A67-8393-AB8C762B5E7B}" type="pres">
      <dgm:prSet presAssocID="{09FE5E44-78E1-4D1C-A95D-E266263757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789A1E-4078-40AF-8AFB-EC445B56DCFB}" type="pres">
      <dgm:prSet presAssocID="{09FE5E44-78E1-4D1C-A95D-E2662637571C}" presName="negativeSpace" presStyleCnt="0"/>
      <dgm:spPr/>
    </dgm:pt>
    <dgm:pt modelId="{8557B32A-D10B-4A2F-A156-A000CDE0C943}" type="pres">
      <dgm:prSet presAssocID="{09FE5E44-78E1-4D1C-A95D-E2662637571C}" presName="childText" presStyleLbl="conFgAcc1" presStyleIdx="2" presStyleCnt="4">
        <dgm:presLayoutVars>
          <dgm:bulletEnabled val="1"/>
        </dgm:presLayoutVars>
      </dgm:prSet>
      <dgm:spPr/>
    </dgm:pt>
    <dgm:pt modelId="{E76B6F9E-94FF-4D1E-93FE-CC25B462D773}" type="pres">
      <dgm:prSet presAssocID="{963C402E-C4D6-4BC6-9AF0-A148D911CDFE}" presName="spaceBetweenRectangles" presStyleCnt="0"/>
      <dgm:spPr/>
    </dgm:pt>
    <dgm:pt modelId="{3F5BD66D-66CA-4F4A-AC29-6FA3F569BA9A}" type="pres">
      <dgm:prSet presAssocID="{2C7579A3-01A8-4A66-8821-32C7DED0DF9A}" presName="parentLin" presStyleCnt="0"/>
      <dgm:spPr/>
    </dgm:pt>
    <dgm:pt modelId="{04599682-2FEC-434B-ABB8-7CC69AA4E7FE}" type="pres">
      <dgm:prSet presAssocID="{2C7579A3-01A8-4A66-8821-32C7DED0DF9A}" presName="parentLeftMargin" presStyleLbl="node1" presStyleIdx="2" presStyleCnt="4"/>
      <dgm:spPr/>
    </dgm:pt>
    <dgm:pt modelId="{B515D989-11BA-40CA-BAC8-9FCDF885F46C}" type="pres">
      <dgm:prSet presAssocID="{2C7579A3-01A8-4A66-8821-32C7DED0DF9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4C44B82-F823-4C52-BB5C-5C710782B90A}" type="pres">
      <dgm:prSet presAssocID="{2C7579A3-01A8-4A66-8821-32C7DED0DF9A}" presName="negativeSpace" presStyleCnt="0"/>
      <dgm:spPr/>
    </dgm:pt>
    <dgm:pt modelId="{9E085981-5B2D-456A-8697-F3945D33C7E1}" type="pres">
      <dgm:prSet presAssocID="{2C7579A3-01A8-4A66-8821-32C7DED0DF9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808310B-65CF-4CB1-9EDF-63BAE0796FB3}" srcId="{971D77B7-ED40-44E4-BD42-0573AD7ADC51}" destId="{96C0C716-CFEC-4B28-9C9F-3D83F214D6D4}" srcOrd="0" destOrd="0" parTransId="{84012D8D-D52B-4B62-B814-8E7951E0708B}" sibTransId="{CA8FAE43-57A1-437D-8DC4-9C491EB76AD6}"/>
    <dgm:cxn modelId="{761CD50E-9A86-447B-AC0A-84D68B895495}" type="presOf" srcId="{BB70ADBE-AB26-4FE3-8D45-778BC95F4D62}" destId="{AA2273F9-FF8E-4DE9-B479-322D2A10F28C}" srcOrd="0" destOrd="0" presId="urn:microsoft.com/office/officeart/2005/8/layout/list1"/>
    <dgm:cxn modelId="{B0FF9B14-305F-492F-9119-26D02B8A758B}" type="presOf" srcId="{96C0C716-CFEC-4B28-9C9F-3D83F214D6D4}" destId="{A63144E3-CC7A-49D1-B549-1AC270311A51}" srcOrd="0" destOrd="0" presId="urn:microsoft.com/office/officeart/2005/8/layout/list1"/>
    <dgm:cxn modelId="{A072EB1D-CC05-40DC-ACD6-8C681944673C}" srcId="{971D77B7-ED40-44E4-BD42-0573AD7ADC51}" destId="{09FE5E44-78E1-4D1C-A95D-E2662637571C}" srcOrd="2" destOrd="0" parTransId="{C3931191-3426-4A4A-B5C5-18EB0B88E00F}" sibTransId="{963C402E-C4D6-4BC6-9AF0-A148D911CDFE}"/>
    <dgm:cxn modelId="{79862129-B4C5-4534-A938-4BD13AB63E10}" srcId="{2C7579A3-01A8-4A66-8821-32C7DED0DF9A}" destId="{CD06D131-F4C7-4767-B089-67A7156EC110}" srcOrd="0" destOrd="0" parTransId="{5EC1D81D-CF7A-4D83-96F7-4135B7DB06EA}" sibTransId="{119E65E9-526A-43F4-AA66-F551F689AD98}"/>
    <dgm:cxn modelId="{E3205B36-4023-40D5-95AD-60A63C6E2091}" srcId="{971D77B7-ED40-44E4-BD42-0573AD7ADC51}" destId="{2C7579A3-01A8-4A66-8821-32C7DED0DF9A}" srcOrd="3" destOrd="0" parTransId="{99A1FF22-3363-4D4F-A484-AC716C38D551}" sibTransId="{814080FA-2459-48D0-931A-FC08F072B432}"/>
    <dgm:cxn modelId="{755E6E36-7835-4A40-B404-AF557ED629E8}" type="presOf" srcId="{09FE5E44-78E1-4D1C-A95D-E2662637571C}" destId="{E400A6F9-09E7-45C4-98E9-A04FF4B9B64C}" srcOrd="0" destOrd="0" presId="urn:microsoft.com/office/officeart/2005/8/layout/list1"/>
    <dgm:cxn modelId="{D8BD915C-B38E-4AA2-AAE6-DBD4782E4A7A}" srcId="{971D77B7-ED40-44E4-BD42-0573AD7ADC51}" destId="{BB70ADBE-AB26-4FE3-8D45-778BC95F4D62}" srcOrd="1" destOrd="0" parTransId="{60E3EED9-EECB-41CC-BDDC-B36C3C96453E}" sibTransId="{82B5C36A-6BDD-4F45-84AF-2AFA4E6244F2}"/>
    <dgm:cxn modelId="{24E32E47-481C-4EF8-B886-41C4E5B8C5C7}" type="presOf" srcId="{24A14D80-045D-4235-AD84-2983AF040516}" destId="{9E085981-5B2D-456A-8697-F3945D33C7E1}" srcOrd="0" destOrd="3" presId="urn:microsoft.com/office/officeart/2005/8/layout/list1"/>
    <dgm:cxn modelId="{656ABE6B-BBEE-41B7-BC72-C50DE931D0B5}" type="presOf" srcId="{BB70ADBE-AB26-4FE3-8D45-778BC95F4D62}" destId="{9BA2BED0-DDFB-4D02-8940-3910722ADC8E}" srcOrd="1" destOrd="0" presId="urn:microsoft.com/office/officeart/2005/8/layout/list1"/>
    <dgm:cxn modelId="{1E3E0F6F-2D76-4DE1-8A1E-E35F8D84FA3C}" type="presOf" srcId="{348B1D7C-6F69-4B39-893D-B511341D8B36}" destId="{9E085981-5B2D-456A-8697-F3945D33C7E1}" srcOrd="0" destOrd="2" presId="urn:microsoft.com/office/officeart/2005/8/layout/list1"/>
    <dgm:cxn modelId="{2ADAAB4F-4BCE-4542-9DE6-27A2AAED3411}" type="presOf" srcId="{2C7579A3-01A8-4A66-8821-32C7DED0DF9A}" destId="{04599682-2FEC-434B-ABB8-7CC69AA4E7FE}" srcOrd="0" destOrd="0" presId="urn:microsoft.com/office/officeart/2005/8/layout/list1"/>
    <dgm:cxn modelId="{5D8E937D-6DF4-4C44-823D-81764AFDB2D8}" type="presOf" srcId="{2C7579A3-01A8-4A66-8821-32C7DED0DF9A}" destId="{B515D989-11BA-40CA-BAC8-9FCDF885F46C}" srcOrd="1" destOrd="0" presId="urn:microsoft.com/office/officeart/2005/8/layout/list1"/>
    <dgm:cxn modelId="{7FD2DC89-D323-4640-902C-7B91FBFE4091}" type="presOf" srcId="{96C0C716-CFEC-4B28-9C9F-3D83F214D6D4}" destId="{D3F808EF-A414-4E49-8A8D-A9099835D07A}" srcOrd="1" destOrd="0" presId="urn:microsoft.com/office/officeart/2005/8/layout/list1"/>
    <dgm:cxn modelId="{25C17C97-A6FD-479C-978C-33EDD9A874DD}" type="presOf" srcId="{CD06D131-F4C7-4767-B089-67A7156EC110}" destId="{9E085981-5B2D-456A-8697-F3945D33C7E1}" srcOrd="0" destOrd="0" presId="urn:microsoft.com/office/officeart/2005/8/layout/list1"/>
    <dgm:cxn modelId="{B6AE9EAA-B5D1-4B12-AE27-50E14569067F}" srcId="{2C7579A3-01A8-4A66-8821-32C7DED0DF9A}" destId="{1DFFA388-2B42-4F39-8169-65A6BE648E7F}" srcOrd="1" destOrd="0" parTransId="{38F85B99-6DA4-4DD4-B417-3DA8751080C5}" sibTransId="{3D1B9E7F-A144-4B13-A78C-50C54497D397}"/>
    <dgm:cxn modelId="{42D2D8AC-8A12-4558-8702-5B63F3630156}" srcId="{2C7579A3-01A8-4A66-8821-32C7DED0DF9A}" destId="{24A14D80-045D-4235-AD84-2983AF040516}" srcOrd="3" destOrd="0" parTransId="{25550C0B-8562-472C-A21F-B7B546CEDA78}" sibTransId="{BB75B848-2062-4A19-A148-185A3D638BF3}"/>
    <dgm:cxn modelId="{E0EA78AF-061D-438C-B92D-4B0D592B84D7}" type="presOf" srcId="{971D77B7-ED40-44E4-BD42-0573AD7ADC51}" destId="{5C6AC0B0-DB69-45AC-8F5D-B5E8B7E03A6C}" srcOrd="0" destOrd="0" presId="urn:microsoft.com/office/officeart/2005/8/layout/list1"/>
    <dgm:cxn modelId="{BDC571D9-7460-4924-B037-455D24CBD2F7}" srcId="{2C7579A3-01A8-4A66-8821-32C7DED0DF9A}" destId="{A9B534BF-FD9C-410F-8A0A-D90C3C644B2F}" srcOrd="4" destOrd="0" parTransId="{BA110812-C660-4C33-ADBB-9E842170D02D}" sibTransId="{5A13B562-6881-4800-8326-8F7046717A7C}"/>
    <dgm:cxn modelId="{7662D4DA-8408-4B97-BC1B-419B1D21AD34}" type="presOf" srcId="{A9B534BF-FD9C-410F-8A0A-D90C3C644B2F}" destId="{9E085981-5B2D-456A-8697-F3945D33C7E1}" srcOrd="0" destOrd="4" presId="urn:microsoft.com/office/officeart/2005/8/layout/list1"/>
    <dgm:cxn modelId="{4DDE50E2-B6FD-4A78-B129-6001E7EF91DD}" type="presOf" srcId="{1DFFA388-2B42-4F39-8169-65A6BE648E7F}" destId="{9E085981-5B2D-456A-8697-F3945D33C7E1}" srcOrd="0" destOrd="1" presId="urn:microsoft.com/office/officeart/2005/8/layout/list1"/>
    <dgm:cxn modelId="{F74E75E2-9B4E-4494-B7A6-F40CF7768B5A}" srcId="{2C7579A3-01A8-4A66-8821-32C7DED0DF9A}" destId="{348B1D7C-6F69-4B39-893D-B511341D8B36}" srcOrd="2" destOrd="0" parTransId="{94ADFA18-DB7B-4436-8487-35CD83AB1959}" sibTransId="{F3C22F11-BEF2-4F1A-B5BE-84F1AC8968EF}"/>
    <dgm:cxn modelId="{38391BF2-E7BB-440A-A47D-AE24E715FE8A}" type="presOf" srcId="{09FE5E44-78E1-4D1C-A95D-E2662637571C}" destId="{BDC0D26F-DA97-4A67-8393-AB8C762B5E7B}" srcOrd="1" destOrd="0" presId="urn:microsoft.com/office/officeart/2005/8/layout/list1"/>
    <dgm:cxn modelId="{10AD8F73-8063-400E-A4A1-E1ED1D703CAC}" type="presParOf" srcId="{5C6AC0B0-DB69-45AC-8F5D-B5E8B7E03A6C}" destId="{AA582669-078B-4733-8446-32E1170D858C}" srcOrd="0" destOrd="0" presId="urn:microsoft.com/office/officeart/2005/8/layout/list1"/>
    <dgm:cxn modelId="{D5C50ACB-8646-496C-A29C-DBFFEBC01A98}" type="presParOf" srcId="{AA582669-078B-4733-8446-32E1170D858C}" destId="{A63144E3-CC7A-49D1-B549-1AC270311A51}" srcOrd="0" destOrd="0" presId="urn:microsoft.com/office/officeart/2005/8/layout/list1"/>
    <dgm:cxn modelId="{B82F86F4-C4C1-4B72-924C-18A2B8176699}" type="presParOf" srcId="{AA582669-078B-4733-8446-32E1170D858C}" destId="{D3F808EF-A414-4E49-8A8D-A9099835D07A}" srcOrd="1" destOrd="0" presId="urn:microsoft.com/office/officeart/2005/8/layout/list1"/>
    <dgm:cxn modelId="{581CAF72-3975-4BB8-8F80-3537F2F7F6F7}" type="presParOf" srcId="{5C6AC0B0-DB69-45AC-8F5D-B5E8B7E03A6C}" destId="{064ABA00-A6CC-42FF-887E-4C5F0F558724}" srcOrd="1" destOrd="0" presId="urn:microsoft.com/office/officeart/2005/8/layout/list1"/>
    <dgm:cxn modelId="{7FA4E4A8-A1E9-47E2-AB1B-C6912A316A0B}" type="presParOf" srcId="{5C6AC0B0-DB69-45AC-8F5D-B5E8B7E03A6C}" destId="{316843AA-CCD7-455F-9B7C-412710E9B030}" srcOrd="2" destOrd="0" presId="urn:microsoft.com/office/officeart/2005/8/layout/list1"/>
    <dgm:cxn modelId="{C88363A7-D6AE-4133-867D-FFA6290B1F28}" type="presParOf" srcId="{5C6AC0B0-DB69-45AC-8F5D-B5E8B7E03A6C}" destId="{525880DD-D9D5-4696-9E4B-2A531B8C5B99}" srcOrd="3" destOrd="0" presId="urn:microsoft.com/office/officeart/2005/8/layout/list1"/>
    <dgm:cxn modelId="{481B95EB-8217-4765-833D-48897CDE54D4}" type="presParOf" srcId="{5C6AC0B0-DB69-45AC-8F5D-B5E8B7E03A6C}" destId="{4DC87EDA-9DF5-4D8C-AC33-98956CA41B10}" srcOrd="4" destOrd="0" presId="urn:microsoft.com/office/officeart/2005/8/layout/list1"/>
    <dgm:cxn modelId="{46FFE0DF-BF1C-4757-A8EA-166FF3A08260}" type="presParOf" srcId="{4DC87EDA-9DF5-4D8C-AC33-98956CA41B10}" destId="{AA2273F9-FF8E-4DE9-B479-322D2A10F28C}" srcOrd="0" destOrd="0" presId="urn:microsoft.com/office/officeart/2005/8/layout/list1"/>
    <dgm:cxn modelId="{0D84DF3E-0537-45E0-8EE8-469AA11D812D}" type="presParOf" srcId="{4DC87EDA-9DF5-4D8C-AC33-98956CA41B10}" destId="{9BA2BED0-DDFB-4D02-8940-3910722ADC8E}" srcOrd="1" destOrd="0" presId="urn:microsoft.com/office/officeart/2005/8/layout/list1"/>
    <dgm:cxn modelId="{D37D87E4-D6BE-479A-9717-71F3AFE89C10}" type="presParOf" srcId="{5C6AC0B0-DB69-45AC-8F5D-B5E8B7E03A6C}" destId="{A1B1B264-1A0A-4114-A472-6B8F37569581}" srcOrd="5" destOrd="0" presId="urn:microsoft.com/office/officeart/2005/8/layout/list1"/>
    <dgm:cxn modelId="{2B212F45-2F8D-47EE-9657-08EE84A37B3D}" type="presParOf" srcId="{5C6AC0B0-DB69-45AC-8F5D-B5E8B7E03A6C}" destId="{F07DD28E-5F53-435D-9215-E00EAA7D5E16}" srcOrd="6" destOrd="0" presId="urn:microsoft.com/office/officeart/2005/8/layout/list1"/>
    <dgm:cxn modelId="{5DA1E18D-6F16-4487-BD4B-620BD6650183}" type="presParOf" srcId="{5C6AC0B0-DB69-45AC-8F5D-B5E8B7E03A6C}" destId="{5528AA83-788D-4FCB-9E3F-116E190552FA}" srcOrd="7" destOrd="0" presId="urn:microsoft.com/office/officeart/2005/8/layout/list1"/>
    <dgm:cxn modelId="{8F133935-CDEE-4648-8EB2-1CA1C61E0016}" type="presParOf" srcId="{5C6AC0B0-DB69-45AC-8F5D-B5E8B7E03A6C}" destId="{D703A20C-2F80-4077-A4BE-CBDCD93D9141}" srcOrd="8" destOrd="0" presId="urn:microsoft.com/office/officeart/2005/8/layout/list1"/>
    <dgm:cxn modelId="{FF9D70D9-815F-44F9-B750-250443D5B0AE}" type="presParOf" srcId="{D703A20C-2F80-4077-A4BE-CBDCD93D9141}" destId="{E400A6F9-09E7-45C4-98E9-A04FF4B9B64C}" srcOrd="0" destOrd="0" presId="urn:microsoft.com/office/officeart/2005/8/layout/list1"/>
    <dgm:cxn modelId="{EA14AC2E-786A-467B-BE2D-A6D16C87CC2B}" type="presParOf" srcId="{D703A20C-2F80-4077-A4BE-CBDCD93D9141}" destId="{BDC0D26F-DA97-4A67-8393-AB8C762B5E7B}" srcOrd="1" destOrd="0" presId="urn:microsoft.com/office/officeart/2005/8/layout/list1"/>
    <dgm:cxn modelId="{1459F904-72C3-466B-B3CB-502F0F88E094}" type="presParOf" srcId="{5C6AC0B0-DB69-45AC-8F5D-B5E8B7E03A6C}" destId="{DB789A1E-4078-40AF-8AFB-EC445B56DCFB}" srcOrd="9" destOrd="0" presId="urn:microsoft.com/office/officeart/2005/8/layout/list1"/>
    <dgm:cxn modelId="{74AEB00A-C4A6-4012-9702-9772B63B8809}" type="presParOf" srcId="{5C6AC0B0-DB69-45AC-8F5D-B5E8B7E03A6C}" destId="{8557B32A-D10B-4A2F-A156-A000CDE0C943}" srcOrd="10" destOrd="0" presId="urn:microsoft.com/office/officeart/2005/8/layout/list1"/>
    <dgm:cxn modelId="{636D3A29-1358-416C-820E-AF51CF590733}" type="presParOf" srcId="{5C6AC0B0-DB69-45AC-8F5D-B5E8B7E03A6C}" destId="{E76B6F9E-94FF-4D1E-93FE-CC25B462D773}" srcOrd="11" destOrd="0" presId="urn:microsoft.com/office/officeart/2005/8/layout/list1"/>
    <dgm:cxn modelId="{2CE71FC8-EEF8-4EC6-B6BB-62D16D4888BC}" type="presParOf" srcId="{5C6AC0B0-DB69-45AC-8F5D-B5E8B7E03A6C}" destId="{3F5BD66D-66CA-4F4A-AC29-6FA3F569BA9A}" srcOrd="12" destOrd="0" presId="urn:microsoft.com/office/officeart/2005/8/layout/list1"/>
    <dgm:cxn modelId="{8341186A-40C8-4E21-A169-B9076D9EE3D7}" type="presParOf" srcId="{3F5BD66D-66CA-4F4A-AC29-6FA3F569BA9A}" destId="{04599682-2FEC-434B-ABB8-7CC69AA4E7FE}" srcOrd="0" destOrd="0" presId="urn:microsoft.com/office/officeart/2005/8/layout/list1"/>
    <dgm:cxn modelId="{246BA4F9-4753-4C7A-8179-03D23CF44AC0}" type="presParOf" srcId="{3F5BD66D-66CA-4F4A-AC29-6FA3F569BA9A}" destId="{B515D989-11BA-40CA-BAC8-9FCDF885F46C}" srcOrd="1" destOrd="0" presId="urn:microsoft.com/office/officeart/2005/8/layout/list1"/>
    <dgm:cxn modelId="{C36C2368-4634-41E9-8235-76263117156E}" type="presParOf" srcId="{5C6AC0B0-DB69-45AC-8F5D-B5E8B7E03A6C}" destId="{D4C44B82-F823-4C52-BB5C-5C710782B90A}" srcOrd="13" destOrd="0" presId="urn:microsoft.com/office/officeart/2005/8/layout/list1"/>
    <dgm:cxn modelId="{D27EB3FD-D8B4-43DE-BD55-7DB4FB5E822E}" type="presParOf" srcId="{5C6AC0B0-DB69-45AC-8F5D-B5E8B7E03A6C}" destId="{9E085981-5B2D-456A-8697-F3945D33C7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1DC2B6-3FE7-4078-9C13-FAA84C6E27AA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42EDC923-4191-4A10-A25A-31B7A1544005}">
      <dgm:prSet/>
      <dgm:spPr/>
      <dgm:t>
        <a:bodyPr/>
        <a:lstStyle/>
        <a:p>
          <a:r>
            <a:rPr lang="en-CA" b="0" i="0"/>
            <a:t>Missing values</a:t>
          </a:r>
          <a:endParaRPr lang="en-CA"/>
        </a:p>
      </dgm:t>
    </dgm:pt>
    <dgm:pt modelId="{FEC23A9E-6083-4065-81ED-347CDE504AA0}" type="parTrans" cxnId="{A38D89CA-0278-4EAA-B08E-10C727385E16}">
      <dgm:prSet/>
      <dgm:spPr/>
      <dgm:t>
        <a:bodyPr/>
        <a:lstStyle/>
        <a:p>
          <a:endParaRPr lang="en-CA"/>
        </a:p>
      </dgm:t>
    </dgm:pt>
    <dgm:pt modelId="{D320E45D-279C-402D-AB17-698B12D65DE6}" type="sibTrans" cxnId="{A38D89CA-0278-4EAA-B08E-10C727385E16}">
      <dgm:prSet/>
      <dgm:spPr/>
      <dgm:t>
        <a:bodyPr/>
        <a:lstStyle/>
        <a:p>
          <a:endParaRPr lang="en-CA"/>
        </a:p>
      </dgm:t>
    </dgm:pt>
    <dgm:pt modelId="{C023F4E0-A757-47D4-A30F-9D13C890113E}">
      <dgm:prSet/>
      <dgm:spPr/>
      <dgm:t>
        <a:bodyPr/>
        <a:lstStyle/>
        <a:p>
          <a:r>
            <a:rPr lang="en-CA" b="0" i="0"/>
            <a:t>High cardinality</a:t>
          </a:r>
          <a:endParaRPr lang="en-CA"/>
        </a:p>
      </dgm:t>
    </dgm:pt>
    <dgm:pt modelId="{34F9AF19-8AFE-4640-AD1F-62401264A95C}" type="parTrans" cxnId="{0CEC7531-43BA-429F-811B-F1E4406CEC88}">
      <dgm:prSet/>
      <dgm:spPr/>
      <dgm:t>
        <a:bodyPr/>
        <a:lstStyle/>
        <a:p>
          <a:endParaRPr lang="en-CA"/>
        </a:p>
      </dgm:t>
    </dgm:pt>
    <dgm:pt modelId="{2B7DD3FD-A0C3-46C4-9BE7-C4B81B5D6779}" type="sibTrans" cxnId="{0CEC7531-43BA-429F-811B-F1E4406CEC88}">
      <dgm:prSet/>
      <dgm:spPr/>
      <dgm:t>
        <a:bodyPr/>
        <a:lstStyle/>
        <a:p>
          <a:endParaRPr lang="en-CA"/>
        </a:p>
      </dgm:t>
    </dgm:pt>
    <dgm:pt modelId="{AE6128DD-EB93-4D5B-9DCC-129052907327}">
      <dgm:prSet/>
      <dgm:spPr/>
      <dgm:t>
        <a:bodyPr/>
        <a:lstStyle/>
        <a:p>
          <a:r>
            <a:rPr lang="en-CA" b="0" i="0"/>
            <a:t>Duplicate entries</a:t>
          </a:r>
          <a:endParaRPr lang="en-CA"/>
        </a:p>
      </dgm:t>
    </dgm:pt>
    <dgm:pt modelId="{5A8D8469-87C4-4144-94D6-046A6CAF61C3}" type="parTrans" cxnId="{F7251F44-75BB-490A-8129-2239A076523D}">
      <dgm:prSet/>
      <dgm:spPr/>
      <dgm:t>
        <a:bodyPr/>
        <a:lstStyle/>
        <a:p>
          <a:endParaRPr lang="en-CA"/>
        </a:p>
      </dgm:t>
    </dgm:pt>
    <dgm:pt modelId="{F1015586-BFED-4582-A12F-19DA91D2674A}" type="sibTrans" cxnId="{F7251F44-75BB-490A-8129-2239A076523D}">
      <dgm:prSet/>
      <dgm:spPr/>
      <dgm:t>
        <a:bodyPr/>
        <a:lstStyle/>
        <a:p>
          <a:endParaRPr lang="en-CA"/>
        </a:p>
      </dgm:t>
    </dgm:pt>
    <dgm:pt modelId="{80E982A2-4992-4C3E-9DFF-7A0DB2A00648}">
      <dgm:prSet/>
      <dgm:spPr/>
      <dgm:t>
        <a:bodyPr/>
        <a:lstStyle/>
        <a:p>
          <a:r>
            <a:rPr lang="en-CA" b="0" i="0"/>
            <a:t>Inconsistent category names</a:t>
          </a:r>
          <a:endParaRPr lang="en-CA"/>
        </a:p>
      </dgm:t>
    </dgm:pt>
    <dgm:pt modelId="{90165598-F1A6-4D72-A0DF-B2CDA43A35E0}" type="parTrans" cxnId="{D2EA8EAE-EF8F-4C28-B0C6-33FDAF6FEF82}">
      <dgm:prSet/>
      <dgm:spPr/>
      <dgm:t>
        <a:bodyPr/>
        <a:lstStyle/>
        <a:p>
          <a:endParaRPr lang="en-CA"/>
        </a:p>
      </dgm:t>
    </dgm:pt>
    <dgm:pt modelId="{0A98FCFE-67CC-46A7-930D-BDE1AE5EE7A8}" type="sibTrans" cxnId="{D2EA8EAE-EF8F-4C28-B0C6-33FDAF6FEF82}">
      <dgm:prSet/>
      <dgm:spPr/>
      <dgm:t>
        <a:bodyPr/>
        <a:lstStyle/>
        <a:p>
          <a:endParaRPr lang="en-CA"/>
        </a:p>
      </dgm:t>
    </dgm:pt>
    <dgm:pt modelId="{15D60910-25E6-4E1C-A772-BBDB11F88C82}" type="pres">
      <dgm:prSet presAssocID="{D51DC2B6-3FE7-4078-9C13-FAA84C6E27AA}" presName="Name0" presStyleCnt="0">
        <dgm:presLayoutVars>
          <dgm:dir/>
          <dgm:resizeHandles val="exact"/>
        </dgm:presLayoutVars>
      </dgm:prSet>
      <dgm:spPr/>
    </dgm:pt>
    <dgm:pt modelId="{ACBC6430-20E0-4108-96FA-5EFE562C37E9}" type="pres">
      <dgm:prSet presAssocID="{42EDC923-4191-4A10-A25A-31B7A1544005}" presName="twoplus" presStyleLbl="node1" presStyleIdx="0" presStyleCnt="4">
        <dgm:presLayoutVars>
          <dgm:bulletEnabled val="1"/>
        </dgm:presLayoutVars>
      </dgm:prSet>
      <dgm:spPr/>
    </dgm:pt>
    <dgm:pt modelId="{184D63FD-F4E7-4811-A22C-D5A9D918F13B}" type="pres">
      <dgm:prSet presAssocID="{C023F4E0-A757-47D4-A30F-9D13C890113E}" presName="twoplus" presStyleLbl="node1" presStyleIdx="1" presStyleCnt="4">
        <dgm:presLayoutVars>
          <dgm:bulletEnabled val="1"/>
        </dgm:presLayoutVars>
      </dgm:prSet>
      <dgm:spPr/>
    </dgm:pt>
    <dgm:pt modelId="{B578937A-C9D1-42D2-A220-CCA7F096BDBD}" type="pres">
      <dgm:prSet presAssocID="{AE6128DD-EB93-4D5B-9DCC-129052907327}" presName="twoplus" presStyleLbl="node1" presStyleIdx="2" presStyleCnt="4">
        <dgm:presLayoutVars>
          <dgm:bulletEnabled val="1"/>
        </dgm:presLayoutVars>
      </dgm:prSet>
      <dgm:spPr/>
    </dgm:pt>
    <dgm:pt modelId="{936B6812-73DF-482E-B814-1A368F8B175A}" type="pres">
      <dgm:prSet presAssocID="{80E982A2-4992-4C3E-9DFF-7A0DB2A00648}" presName="twoplus" presStyleLbl="node1" presStyleIdx="3" presStyleCnt="4">
        <dgm:presLayoutVars>
          <dgm:bulletEnabled val="1"/>
        </dgm:presLayoutVars>
      </dgm:prSet>
      <dgm:spPr/>
    </dgm:pt>
  </dgm:ptLst>
  <dgm:cxnLst>
    <dgm:cxn modelId="{47AA0A0D-B502-4B7D-87D7-E2909B072E33}" type="presOf" srcId="{D51DC2B6-3FE7-4078-9C13-FAA84C6E27AA}" destId="{15D60910-25E6-4E1C-A772-BBDB11F88C82}" srcOrd="0" destOrd="0" presId="urn:diagrams.loki3.com/TabbedArc+Icon"/>
    <dgm:cxn modelId="{AA657C15-DE7D-40DD-B424-91E368695239}" type="presOf" srcId="{AE6128DD-EB93-4D5B-9DCC-129052907327}" destId="{B578937A-C9D1-42D2-A220-CCA7F096BDBD}" srcOrd="0" destOrd="0" presId="urn:diagrams.loki3.com/TabbedArc+Icon"/>
    <dgm:cxn modelId="{3D724A2A-55B3-4C33-A384-90A58CCE796C}" type="presOf" srcId="{80E982A2-4992-4C3E-9DFF-7A0DB2A00648}" destId="{936B6812-73DF-482E-B814-1A368F8B175A}" srcOrd="0" destOrd="0" presId="urn:diagrams.loki3.com/TabbedArc+Icon"/>
    <dgm:cxn modelId="{0CEC7531-43BA-429F-811B-F1E4406CEC88}" srcId="{D51DC2B6-3FE7-4078-9C13-FAA84C6E27AA}" destId="{C023F4E0-A757-47D4-A30F-9D13C890113E}" srcOrd="1" destOrd="0" parTransId="{34F9AF19-8AFE-4640-AD1F-62401264A95C}" sibTransId="{2B7DD3FD-A0C3-46C4-9BE7-C4B81B5D6779}"/>
    <dgm:cxn modelId="{F7251F44-75BB-490A-8129-2239A076523D}" srcId="{D51DC2B6-3FE7-4078-9C13-FAA84C6E27AA}" destId="{AE6128DD-EB93-4D5B-9DCC-129052907327}" srcOrd="2" destOrd="0" parTransId="{5A8D8469-87C4-4144-94D6-046A6CAF61C3}" sibTransId="{F1015586-BFED-4582-A12F-19DA91D2674A}"/>
    <dgm:cxn modelId="{C306EBA5-9A3A-430E-86CC-2AA2FF29079A}" type="presOf" srcId="{42EDC923-4191-4A10-A25A-31B7A1544005}" destId="{ACBC6430-20E0-4108-96FA-5EFE562C37E9}" srcOrd="0" destOrd="0" presId="urn:diagrams.loki3.com/TabbedArc+Icon"/>
    <dgm:cxn modelId="{D2EA8EAE-EF8F-4C28-B0C6-33FDAF6FEF82}" srcId="{D51DC2B6-3FE7-4078-9C13-FAA84C6E27AA}" destId="{80E982A2-4992-4C3E-9DFF-7A0DB2A00648}" srcOrd="3" destOrd="0" parTransId="{90165598-F1A6-4D72-A0DF-B2CDA43A35E0}" sibTransId="{0A98FCFE-67CC-46A7-930D-BDE1AE5EE7A8}"/>
    <dgm:cxn modelId="{215A79C3-EEA7-4EB8-AD38-7683FE1C9343}" type="presOf" srcId="{C023F4E0-A757-47D4-A30F-9D13C890113E}" destId="{184D63FD-F4E7-4811-A22C-D5A9D918F13B}" srcOrd="0" destOrd="0" presId="urn:diagrams.loki3.com/TabbedArc+Icon"/>
    <dgm:cxn modelId="{A38D89CA-0278-4EAA-B08E-10C727385E16}" srcId="{D51DC2B6-3FE7-4078-9C13-FAA84C6E27AA}" destId="{42EDC923-4191-4A10-A25A-31B7A1544005}" srcOrd="0" destOrd="0" parTransId="{FEC23A9E-6083-4065-81ED-347CDE504AA0}" sibTransId="{D320E45D-279C-402D-AB17-698B12D65DE6}"/>
    <dgm:cxn modelId="{856D0C73-97AC-4A01-95DF-82C7B9F50BF6}" type="presParOf" srcId="{15D60910-25E6-4E1C-A772-BBDB11F88C82}" destId="{ACBC6430-20E0-4108-96FA-5EFE562C37E9}" srcOrd="0" destOrd="0" presId="urn:diagrams.loki3.com/TabbedArc+Icon"/>
    <dgm:cxn modelId="{EBFBC6A5-9A23-4771-9D5F-06E0D849D84A}" type="presParOf" srcId="{15D60910-25E6-4E1C-A772-BBDB11F88C82}" destId="{184D63FD-F4E7-4811-A22C-D5A9D918F13B}" srcOrd="1" destOrd="0" presId="urn:diagrams.loki3.com/TabbedArc+Icon"/>
    <dgm:cxn modelId="{2B6E91B5-C6BC-457D-863F-33B057FCD97C}" type="presParOf" srcId="{15D60910-25E6-4E1C-A772-BBDB11F88C82}" destId="{B578937A-C9D1-42D2-A220-CCA7F096BDBD}" srcOrd="2" destOrd="0" presId="urn:diagrams.loki3.com/TabbedArc+Icon"/>
    <dgm:cxn modelId="{9D21EBF6-BD78-4F5F-8622-BF6795F05F0B}" type="presParOf" srcId="{15D60910-25E6-4E1C-A772-BBDB11F88C82}" destId="{936B6812-73DF-482E-B814-1A368F8B175A}" srcOrd="3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444373-A670-4BDB-8B8B-D700A641DC7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6C0C4836-2FAF-4925-A415-1422CDE2AF32}">
      <dgm:prSet/>
      <dgm:spPr/>
      <dgm:t>
        <a:bodyPr/>
        <a:lstStyle/>
        <a:p>
          <a:r>
            <a:rPr lang="en-CA" b="0" i="0"/>
            <a:t>Application-set: </a:t>
          </a:r>
          <a:endParaRPr lang="en-CA"/>
        </a:p>
      </dgm:t>
    </dgm:pt>
    <dgm:pt modelId="{565ACD93-6B2F-48BF-AAD9-2DEC4E24F813}" type="parTrans" cxnId="{22F1277F-2F2B-4332-8739-122A191D8CAB}">
      <dgm:prSet/>
      <dgm:spPr/>
      <dgm:t>
        <a:bodyPr/>
        <a:lstStyle/>
        <a:p>
          <a:endParaRPr lang="en-CA"/>
        </a:p>
      </dgm:t>
    </dgm:pt>
    <dgm:pt modelId="{A4AF4B65-CEB4-455E-8656-52131D865459}" type="sibTrans" cxnId="{22F1277F-2F2B-4332-8739-122A191D8CAB}">
      <dgm:prSet/>
      <dgm:spPr/>
      <dgm:t>
        <a:bodyPr/>
        <a:lstStyle/>
        <a:p>
          <a:endParaRPr lang="en-CA"/>
        </a:p>
      </dgm:t>
    </dgm:pt>
    <dgm:pt modelId="{EA569174-E681-450B-A5A0-3BB05AE20D2C}">
      <dgm:prSet/>
      <dgm:spPr/>
      <dgm:t>
        <a:bodyPr/>
        <a:lstStyle/>
        <a:p>
          <a:r>
            <a:rPr lang="en-CA" b="0" i="0"/>
            <a:t>5 random samples</a:t>
          </a:r>
          <a:endParaRPr lang="en-CA"/>
        </a:p>
      </dgm:t>
    </dgm:pt>
    <dgm:pt modelId="{382C19ED-E4AF-49C9-B438-C5A689BD7379}" type="parTrans" cxnId="{6142792B-4C1B-4688-9A69-94A2EA027649}">
      <dgm:prSet/>
      <dgm:spPr/>
      <dgm:t>
        <a:bodyPr/>
        <a:lstStyle/>
        <a:p>
          <a:endParaRPr lang="en-CA"/>
        </a:p>
      </dgm:t>
    </dgm:pt>
    <dgm:pt modelId="{4183D6F8-7549-42FB-945C-1532615F73E6}" type="sibTrans" cxnId="{6142792B-4C1B-4688-9A69-94A2EA027649}">
      <dgm:prSet/>
      <dgm:spPr/>
      <dgm:t>
        <a:bodyPr/>
        <a:lstStyle/>
        <a:p>
          <a:endParaRPr lang="en-CA"/>
        </a:p>
      </dgm:t>
    </dgm:pt>
    <dgm:pt modelId="{01AFFCB9-1FA4-4AAC-B4B2-880C4AB3278D}">
      <dgm:prSet/>
      <dgm:spPr/>
      <dgm:t>
        <a:bodyPr/>
        <a:lstStyle/>
        <a:p>
          <a:r>
            <a:rPr lang="en-CA" b="0" i="0"/>
            <a:t>Training-set:</a:t>
          </a:r>
          <a:endParaRPr lang="en-CA"/>
        </a:p>
      </dgm:t>
    </dgm:pt>
    <dgm:pt modelId="{BCE08DEA-688B-4293-B4B4-CD48E1938572}" type="parTrans" cxnId="{FA02AD62-7064-4918-AFCB-F21F40A28ADC}">
      <dgm:prSet/>
      <dgm:spPr/>
      <dgm:t>
        <a:bodyPr/>
        <a:lstStyle/>
        <a:p>
          <a:endParaRPr lang="en-CA"/>
        </a:p>
      </dgm:t>
    </dgm:pt>
    <dgm:pt modelId="{839A47C0-D61B-4924-98E6-D1955EBAB915}" type="sibTrans" cxnId="{FA02AD62-7064-4918-AFCB-F21F40A28ADC}">
      <dgm:prSet/>
      <dgm:spPr/>
      <dgm:t>
        <a:bodyPr/>
        <a:lstStyle/>
        <a:p>
          <a:endParaRPr lang="en-CA"/>
        </a:p>
      </dgm:t>
    </dgm:pt>
    <dgm:pt modelId="{93F16EFB-E70F-48E0-A04F-D9944BA723C8}">
      <dgm:prSet/>
      <dgm:spPr/>
      <dgm:t>
        <a:bodyPr/>
        <a:lstStyle/>
        <a:p>
          <a:r>
            <a:rPr lang="en-CA" b="0" i="0"/>
            <a:t>70% of remaining observations</a:t>
          </a:r>
          <a:endParaRPr lang="en-CA"/>
        </a:p>
      </dgm:t>
    </dgm:pt>
    <dgm:pt modelId="{96D1D4B5-FBC0-4732-B934-D1CA37D81929}" type="parTrans" cxnId="{AC8C3DFC-01F0-4819-AFE5-3A58E4AD2D38}">
      <dgm:prSet/>
      <dgm:spPr/>
      <dgm:t>
        <a:bodyPr/>
        <a:lstStyle/>
        <a:p>
          <a:endParaRPr lang="en-CA"/>
        </a:p>
      </dgm:t>
    </dgm:pt>
    <dgm:pt modelId="{467A7EAC-777F-493B-A9CA-54C4DA24999A}" type="sibTrans" cxnId="{AC8C3DFC-01F0-4819-AFE5-3A58E4AD2D38}">
      <dgm:prSet/>
      <dgm:spPr/>
      <dgm:t>
        <a:bodyPr/>
        <a:lstStyle/>
        <a:p>
          <a:endParaRPr lang="en-CA"/>
        </a:p>
      </dgm:t>
    </dgm:pt>
    <dgm:pt modelId="{A4B72076-80FE-4EB5-BB74-A5A0BAB65C26}">
      <dgm:prSet/>
      <dgm:spPr/>
      <dgm:t>
        <a:bodyPr/>
        <a:lstStyle/>
        <a:p>
          <a:r>
            <a:rPr lang="en-CA" b="0" i="0"/>
            <a:t>Test-set:</a:t>
          </a:r>
          <a:endParaRPr lang="en-CA"/>
        </a:p>
      </dgm:t>
    </dgm:pt>
    <dgm:pt modelId="{E90103C1-1EEB-4244-9090-AFDB01757E3F}" type="parTrans" cxnId="{415969C2-EFCB-4D84-88D4-A22DC4FA03A0}">
      <dgm:prSet/>
      <dgm:spPr/>
      <dgm:t>
        <a:bodyPr/>
        <a:lstStyle/>
        <a:p>
          <a:endParaRPr lang="en-CA"/>
        </a:p>
      </dgm:t>
    </dgm:pt>
    <dgm:pt modelId="{37FA9F58-94FA-4603-BE3A-3CEB1FC115EA}" type="sibTrans" cxnId="{415969C2-EFCB-4D84-88D4-A22DC4FA03A0}">
      <dgm:prSet/>
      <dgm:spPr/>
      <dgm:t>
        <a:bodyPr/>
        <a:lstStyle/>
        <a:p>
          <a:endParaRPr lang="en-CA"/>
        </a:p>
      </dgm:t>
    </dgm:pt>
    <dgm:pt modelId="{8423FC99-BF57-4F7F-ACDC-05B45C38C41E}">
      <dgm:prSet/>
      <dgm:spPr/>
      <dgm:t>
        <a:bodyPr/>
        <a:lstStyle/>
        <a:p>
          <a:r>
            <a:rPr lang="en-CA" b="0" i="0"/>
            <a:t>30% or remaining observations</a:t>
          </a:r>
          <a:endParaRPr lang="en-CA"/>
        </a:p>
      </dgm:t>
    </dgm:pt>
    <dgm:pt modelId="{9E7CCADD-16A6-4403-A1AF-542B2440B8F1}" type="parTrans" cxnId="{023DBD6F-4BB1-4AB8-87C9-194DCC1B9441}">
      <dgm:prSet/>
      <dgm:spPr/>
      <dgm:t>
        <a:bodyPr/>
        <a:lstStyle/>
        <a:p>
          <a:endParaRPr lang="en-CA"/>
        </a:p>
      </dgm:t>
    </dgm:pt>
    <dgm:pt modelId="{9DB43E3A-F5FC-4754-84D4-B7C5F827A793}" type="sibTrans" cxnId="{023DBD6F-4BB1-4AB8-87C9-194DCC1B9441}">
      <dgm:prSet/>
      <dgm:spPr/>
      <dgm:t>
        <a:bodyPr/>
        <a:lstStyle/>
        <a:p>
          <a:endParaRPr lang="en-CA"/>
        </a:p>
      </dgm:t>
    </dgm:pt>
    <dgm:pt modelId="{EFF6683F-C289-48E4-A71A-C425F9266F39}" type="pres">
      <dgm:prSet presAssocID="{18444373-A670-4BDB-8B8B-D700A641DC76}" presName="CompostProcess" presStyleCnt="0">
        <dgm:presLayoutVars>
          <dgm:dir/>
          <dgm:resizeHandles val="exact"/>
        </dgm:presLayoutVars>
      </dgm:prSet>
      <dgm:spPr/>
    </dgm:pt>
    <dgm:pt modelId="{7DDA0BE7-2B72-4F9B-8BE8-3EBB1E4D644C}" type="pres">
      <dgm:prSet presAssocID="{18444373-A670-4BDB-8B8B-D700A641DC76}" presName="arrow" presStyleLbl="bgShp" presStyleIdx="0" presStyleCnt="1"/>
      <dgm:spPr/>
    </dgm:pt>
    <dgm:pt modelId="{921FFFE4-DF1D-483B-9D1B-56D4DB8EFDBA}" type="pres">
      <dgm:prSet presAssocID="{18444373-A670-4BDB-8B8B-D700A641DC76}" presName="linearProcess" presStyleCnt="0"/>
      <dgm:spPr/>
    </dgm:pt>
    <dgm:pt modelId="{42E33818-3C10-4277-A7A5-DC4486C57A5C}" type="pres">
      <dgm:prSet presAssocID="{6C0C4836-2FAF-4925-A415-1422CDE2AF32}" presName="textNode" presStyleLbl="node1" presStyleIdx="0" presStyleCnt="3">
        <dgm:presLayoutVars>
          <dgm:bulletEnabled val="1"/>
        </dgm:presLayoutVars>
      </dgm:prSet>
      <dgm:spPr/>
    </dgm:pt>
    <dgm:pt modelId="{DAFEAFFD-2B41-4775-8DC7-D5511F52C207}" type="pres">
      <dgm:prSet presAssocID="{A4AF4B65-CEB4-455E-8656-52131D865459}" presName="sibTrans" presStyleCnt="0"/>
      <dgm:spPr/>
    </dgm:pt>
    <dgm:pt modelId="{F66CB580-F598-4652-906C-808787D0AD7C}" type="pres">
      <dgm:prSet presAssocID="{01AFFCB9-1FA4-4AAC-B4B2-880C4AB3278D}" presName="textNode" presStyleLbl="node1" presStyleIdx="1" presStyleCnt="3">
        <dgm:presLayoutVars>
          <dgm:bulletEnabled val="1"/>
        </dgm:presLayoutVars>
      </dgm:prSet>
      <dgm:spPr/>
    </dgm:pt>
    <dgm:pt modelId="{761DAD86-0D79-4232-8CAB-ABF5C12B5C2D}" type="pres">
      <dgm:prSet presAssocID="{839A47C0-D61B-4924-98E6-D1955EBAB915}" presName="sibTrans" presStyleCnt="0"/>
      <dgm:spPr/>
    </dgm:pt>
    <dgm:pt modelId="{BB8634DE-C2EC-4C33-BDB8-4EDAA22D91BF}" type="pres">
      <dgm:prSet presAssocID="{A4B72076-80FE-4EB5-BB74-A5A0BAB65C2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D532D05-A3CD-45EB-9E08-AD75B134AA63}" type="presOf" srcId="{18444373-A670-4BDB-8B8B-D700A641DC76}" destId="{EFF6683F-C289-48E4-A71A-C425F9266F39}" srcOrd="0" destOrd="0" presId="urn:microsoft.com/office/officeart/2005/8/layout/hProcess9"/>
    <dgm:cxn modelId="{6A0C7707-85F6-41B9-B990-3E69493C291A}" type="presOf" srcId="{EA569174-E681-450B-A5A0-3BB05AE20D2C}" destId="{42E33818-3C10-4277-A7A5-DC4486C57A5C}" srcOrd="0" destOrd="1" presId="urn:microsoft.com/office/officeart/2005/8/layout/hProcess9"/>
    <dgm:cxn modelId="{216D7618-99E7-4C86-BEC8-3762217681DC}" type="presOf" srcId="{A4B72076-80FE-4EB5-BB74-A5A0BAB65C26}" destId="{BB8634DE-C2EC-4C33-BDB8-4EDAA22D91BF}" srcOrd="0" destOrd="0" presId="urn:microsoft.com/office/officeart/2005/8/layout/hProcess9"/>
    <dgm:cxn modelId="{C2E74E29-53EE-4926-BA2A-6B853F2F355F}" type="presOf" srcId="{93F16EFB-E70F-48E0-A04F-D9944BA723C8}" destId="{F66CB580-F598-4652-906C-808787D0AD7C}" srcOrd="0" destOrd="1" presId="urn:microsoft.com/office/officeart/2005/8/layout/hProcess9"/>
    <dgm:cxn modelId="{6142792B-4C1B-4688-9A69-94A2EA027649}" srcId="{6C0C4836-2FAF-4925-A415-1422CDE2AF32}" destId="{EA569174-E681-450B-A5A0-3BB05AE20D2C}" srcOrd="0" destOrd="0" parTransId="{382C19ED-E4AF-49C9-B438-C5A689BD7379}" sibTransId="{4183D6F8-7549-42FB-945C-1532615F73E6}"/>
    <dgm:cxn modelId="{FA02AD62-7064-4918-AFCB-F21F40A28ADC}" srcId="{18444373-A670-4BDB-8B8B-D700A641DC76}" destId="{01AFFCB9-1FA4-4AAC-B4B2-880C4AB3278D}" srcOrd="1" destOrd="0" parTransId="{BCE08DEA-688B-4293-B4B4-CD48E1938572}" sibTransId="{839A47C0-D61B-4924-98E6-D1955EBAB915}"/>
    <dgm:cxn modelId="{023DBD6F-4BB1-4AB8-87C9-194DCC1B9441}" srcId="{A4B72076-80FE-4EB5-BB74-A5A0BAB65C26}" destId="{8423FC99-BF57-4F7F-ACDC-05B45C38C41E}" srcOrd="0" destOrd="0" parTransId="{9E7CCADD-16A6-4403-A1AF-542B2440B8F1}" sibTransId="{9DB43E3A-F5FC-4754-84D4-B7C5F827A793}"/>
    <dgm:cxn modelId="{22F1277F-2F2B-4332-8739-122A191D8CAB}" srcId="{18444373-A670-4BDB-8B8B-D700A641DC76}" destId="{6C0C4836-2FAF-4925-A415-1422CDE2AF32}" srcOrd="0" destOrd="0" parTransId="{565ACD93-6B2F-48BF-AAD9-2DEC4E24F813}" sibTransId="{A4AF4B65-CEB4-455E-8656-52131D865459}"/>
    <dgm:cxn modelId="{17B5BB8E-DCD7-4565-B162-12E83EC019FF}" type="presOf" srcId="{6C0C4836-2FAF-4925-A415-1422CDE2AF32}" destId="{42E33818-3C10-4277-A7A5-DC4486C57A5C}" srcOrd="0" destOrd="0" presId="urn:microsoft.com/office/officeart/2005/8/layout/hProcess9"/>
    <dgm:cxn modelId="{1EAE9AC1-9DFE-46F1-9376-4FF49F32969B}" type="presOf" srcId="{8423FC99-BF57-4F7F-ACDC-05B45C38C41E}" destId="{BB8634DE-C2EC-4C33-BDB8-4EDAA22D91BF}" srcOrd="0" destOrd="1" presId="urn:microsoft.com/office/officeart/2005/8/layout/hProcess9"/>
    <dgm:cxn modelId="{415969C2-EFCB-4D84-88D4-A22DC4FA03A0}" srcId="{18444373-A670-4BDB-8B8B-D700A641DC76}" destId="{A4B72076-80FE-4EB5-BB74-A5A0BAB65C26}" srcOrd="2" destOrd="0" parTransId="{E90103C1-1EEB-4244-9090-AFDB01757E3F}" sibTransId="{37FA9F58-94FA-4603-BE3A-3CEB1FC115EA}"/>
    <dgm:cxn modelId="{ABC944DC-3952-4997-B41A-1256E4B91326}" type="presOf" srcId="{01AFFCB9-1FA4-4AAC-B4B2-880C4AB3278D}" destId="{F66CB580-F598-4652-906C-808787D0AD7C}" srcOrd="0" destOrd="0" presId="urn:microsoft.com/office/officeart/2005/8/layout/hProcess9"/>
    <dgm:cxn modelId="{AC8C3DFC-01F0-4819-AFE5-3A58E4AD2D38}" srcId="{01AFFCB9-1FA4-4AAC-B4B2-880C4AB3278D}" destId="{93F16EFB-E70F-48E0-A04F-D9944BA723C8}" srcOrd="0" destOrd="0" parTransId="{96D1D4B5-FBC0-4732-B934-D1CA37D81929}" sibTransId="{467A7EAC-777F-493B-A9CA-54C4DA24999A}"/>
    <dgm:cxn modelId="{69830220-B988-4604-942B-C6EAECB0C08B}" type="presParOf" srcId="{EFF6683F-C289-48E4-A71A-C425F9266F39}" destId="{7DDA0BE7-2B72-4F9B-8BE8-3EBB1E4D644C}" srcOrd="0" destOrd="0" presId="urn:microsoft.com/office/officeart/2005/8/layout/hProcess9"/>
    <dgm:cxn modelId="{774AE31B-826A-4E10-834D-24F5673817A0}" type="presParOf" srcId="{EFF6683F-C289-48E4-A71A-C425F9266F39}" destId="{921FFFE4-DF1D-483B-9D1B-56D4DB8EFDBA}" srcOrd="1" destOrd="0" presId="urn:microsoft.com/office/officeart/2005/8/layout/hProcess9"/>
    <dgm:cxn modelId="{28928139-43FD-4EB6-8F8E-A856B2755297}" type="presParOf" srcId="{921FFFE4-DF1D-483B-9D1B-56D4DB8EFDBA}" destId="{42E33818-3C10-4277-A7A5-DC4486C57A5C}" srcOrd="0" destOrd="0" presId="urn:microsoft.com/office/officeart/2005/8/layout/hProcess9"/>
    <dgm:cxn modelId="{9A82B7E7-4C03-40D9-87AC-1A9C933BEB08}" type="presParOf" srcId="{921FFFE4-DF1D-483B-9D1B-56D4DB8EFDBA}" destId="{DAFEAFFD-2B41-4775-8DC7-D5511F52C207}" srcOrd="1" destOrd="0" presId="urn:microsoft.com/office/officeart/2005/8/layout/hProcess9"/>
    <dgm:cxn modelId="{55E16B4A-D414-4A03-9BAA-8EC5D0305D10}" type="presParOf" srcId="{921FFFE4-DF1D-483B-9D1B-56D4DB8EFDBA}" destId="{F66CB580-F598-4652-906C-808787D0AD7C}" srcOrd="2" destOrd="0" presId="urn:microsoft.com/office/officeart/2005/8/layout/hProcess9"/>
    <dgm:cxn modelId="{2BA0CA3A-3519-4FAB-A9C6-E5646C32FBA5}" type="presParOf" srcId="{921FFFE4-DF1D-483B-9D1B-56D4DB8EFDBA}" destId="{761DAD86-0D79-4232-8CAB-ABF5C12B5C2D}" srcOrd="3" destOrd="0" presId="urn:microsoft.com/office/officeart/2005/8/layout/hProcess9"/>
    <dgm:cxn modelId="{55132901-E386-4B1B-A090-ADAABAFC7A28}" type="presParOf" srcId="{921FFFE4-DF1D-483B-9D1B-56D4DB8EFDBA}" destId="{BB8634DE-C2EC-4C33-BDB8-4EDAA22D91B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01D79F-503B-4E7D-8E5F-62885DFF0FE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8FF5ECBB-89BF-4429-89B0-3BE0DF338158}">
      <dgm:prSet/>
      <dgm:spPr/>
      <dgm:t>
        <a:bodyPr/>
        <a:lstStyle/>
        <a:p>
          <a:r>
            <a:rPr lang="en-CA" b="0" i="0"/>
            <a:t>R-squared score (R2)</a:t>
          </a:r>
          <a:endParaRPr lang="en-CA"/>
        </a:p>
      </dgm:t>
    </dgm:pt>
    <dgm:pt modelId="{7AAF9FDF-325C-4233-AE3B-E95A3964C28A}" type="parTrans" cxnId="{B9A354AB-C109-4836-9538-070FA2E22F44}">
      <dgm:prSet/>
      <dgm:spPr/>
      <dgm:t>
        <a:bodyPr/>
        <a:lstStyle/>
        <a:p>
          <a:endParaRPr lang="en-CA"/>
        </a:p>
      </dgm:t>
    </dgm:pt>
    <dgm:pt modelId="{3EAFF373-19E5-4777-A116-E94109E10643}" type="sibTrans" cxnId="{B9A354AB-C109-4836-9538-070FA2E22F44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28DC69A2-80D4-4A53-89E6-A1E1D6D6172F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CA" b="0" i="0" smtClean="0"/>
                      <m:t>1</m:t>
                    </m:r>
                    <m:r>
                      <a:rPr lang="en-CA" b="0" i="1"/>
                      <m:t> </m:t>
                    </m:r>
                    <m:r>
                      <a:rPr lang="en-CA" b="0" i="0"/>
                      <m:t>−</m:t>
                    </m:r>
                    <m:r>
                      <a:rPr lang="en-CA" b="0" i="1"/>
                      <m:t> </m:t>
                    </m:r>
                    <m:f>
                      <m:fPr>
                        <m:ctrlPr>
                          <a:rPr lang="en-CA" b="0" i="1"/>
                        </m:ctrlPr>
                      </m:fPr>
                      <m:num>
                        <m:r>
                          <a:rPr lang="en-CA" b="0" i="0"/>
                          <m:t>𝑅</m:t>
                        </m:r>
                        <m:r>
                          <m:rPr>
                            <m:sty m:val="p"/>
                          </m:rPr>
                          <a:rPr lang="en-CA" b="0" i="0"/>
                          <m:t>esidual</m:t>
                        </m:r>
                        <m:r>
                          <a:rPr lang="en-CA" b="0" i="0"/>
                          <m:t> </m:t>
                        </m:r>
                        <m:r>
                          <m:rPr>
                            <m:sty m:val="p"/>
                          </m:rPr>
                          <a:rPr lang="en-CA" b="0" i="0"/>
                          <m:t>sum</m:t>
                        </m:r>
                        <m:r>
                          <a:rPr lang="en-CA" b="0" i="0"/>
                          <m:t> </m:t>
                        </m:r>
                        <m:r>
                          <m:rPr>
                            <m:sty m:val="p"/>
                          </m:rPr>
                          <a:rPr lang="en-CA" b="0" i="0"/>
                          <m:t>of</m:t>
                        </m:r>
                        <m:r>
                          <a:rPr lang="en-CA" b="0" i="0"/>
                          <m:t> </m:t>
                        </m:r>
                        <m:r>
                          <m:rPr>
                            <m:sty m:val="p"/>
                          </m:rPr>
                          <a:rPr lang="en-CA" b="0" i="0"/>
                          <m:t>square</m:t>
                        </m:r>
                        <m:r>
                          <a:rPr lang="en-CA" b="0" i="0"/>
                          <m:t> </m:t>
                        </m:r>
                        <m:r>
                          <m:rPr>
                            <m:sty m:val="p"/>
                          </m:rPr>
                          <a:rPr lang="en-CA" b="0" i="0"/>
                          <m:t>errors</m:t>
                        </m:r>
                      </m:num>
                      <m:den>
                        <m:r>
                          <a:rPr lang="en-CA" b="0" i="0"/>
                          <m:t>𝑇</m:t>
                        </m:r>
                        <m:r>
                          <m:rPr>
                            <m:sty m:val="p"/>
                          </m:rPr>
                          <a:rPr lang="en-CA" b="0" i="0"/>
                          <m:t>otal</m:t>
                        </m:r>
                        <m:r>
                          <a:rPr lang="en-CA" b="0" i="0"/>
                          <m:t> </m:t>
                        </m:r>
                        <m:r>
                          <m:rPr>
                            <m:sty m:val="p"/>
                          </m:rPr>
                          <a:rPr lang="en-CA" b="0" i="0"/>
                          <m:t>sum</m:t>
                        </m:r>
                        <m:r>
                          <a:rPr lang="en-CA" b="0" i="0"/>
                          <m:t> </m:t>
                        </m:r>
                        <m:r>
                          <m:rPr>
                            <m:sty m:val="p"/>
                          </m:rPr>
                          <a:rPr lang="en-CA" b="0" i="0"/>
                          <m:t>of</m:t>
                        </m:r>
                        <m:r>
                          <a:rPr lang="en-CA" b="0" i="0"/>
                          <m:t> </m:t>
                        </m:r>
                        <m:r>
                          <m:rPr>
                            <m:sty m:val="p"/>
                          </m:rPr>
                          <a:rPr lang="en-CA" b="0" i="0"/>
                          <m:t>square</m:t>
                        </m:r>
                        <m:r>
                          <a:rPr lang="en-CA" b="0" i="0"/>
                          <m:t> </m:t>
                        </m:r>
                        <m:r>
                          <m:rPr>
                            <m:sty m:val="p"/>
                          </m:rPr>
                          <a:rPr lang="en-CA" b="0" i="0"/>
                          <m:t>errors</m:t>
                        </m:r>
                      </m:den>
                    </m:f>
                  </m:oMath>
                </m:oMathPara>
              </a14:m>
              <a:endParaRPr lang="en-CA"/>
            </a:p>
          </dgm:t>
        </dgm:pt>
      </mc:Choice>
      <mc:Fallback>
        <dgm:pt modelId="{28DC69A2-80D4-4A53-89E6-A1E1D6D6172F}">
          <dgm:prSet/>
          <dgm:spPr/>
          <dgm:t>
            <a:bodyPr/>
            <a:lstStyle/>
            <a:p>
              <a:r>
                <a:rPr lang="en-CA" b="0" i="0"/>
                <a:t>1 −  (𝑅esidual sum of square errors)/(𝑇otal sum of square errors)</a:t>
              </a:r>
              <a:endParaRPr lang="en-CA"/>
            </a:p>
          </dgm:t>
        </dgm:pt>
      </mc:Fallback>
    </mc:AlternateContent>
    <dgm:pt modelId="{FC9A88A5-750E-4142-AA0B-C20E18E79765}" type="parTrans" cxnId="{8AB3311D-AB5D-4B4A-99C7-C88AE1BAE3E3}">
      <dgm:prSet/>
      <dgm:spPr/>
      <dgm:t>
        <a:bodyPr/>
        <a:lstStyle/>
        <a:p>
          <a:endParaRPr lang="en-CA"/>
        </a:p>
      </dgm:t>
    </dgm:pt>
    <dgm:pt modelId="{7DED9FBD-78CC-478C-9C52-BD8D7F43887C}" type="sibTrans" cxnId="{8AB3311D-AB5D-4B4A-99C7-C88AE1BAE3E3}">
      <dgm:prSet/>
      <dgm:spPr/>
      <dgm:t>
        <a:bodyPr/>
        <a:lstStyle/>
        <a:p>
          <a:endParaRPr lang="en-CA"/>
        </a:p>
      </dgm:t>
    </dgm:pt>
    <dgm:pt modelId="{E1F9C7FC-E408-407D-980A-BF051F660C34}">
      <dgm:prSet/>
      <dgm:spPr/>
      <dgm:t>
        <a:bodyPr/>
        <a:lstStyle/>
        <a:p>
          <a:r>
            <a:rPr lang="en-CA" b="0" i="0"/>
            <a:t>Mean Absolute Error (MAE)</a:t>
          </a:r>
          <a:endParaRPr lang="en-CA"/>
        </a:p>
      </dgm:t>
    </dgm:pt>
    <dgm:pt modelId="{1688033D-FC59-471C-9777-3D6E3CD12184}" type="parTrans" cxnId="{5767170E-F730-4306-87CB-F1C47CE5B523}">
      <dgm:prSet/>
      <dgm:spPr/>
      <dgm:t>
        <a:bodyPr/>
        <a:lstStyle/>
        <a:p>
          <a:endParaRPr lang="en-CA"/>
        </a:p>
      </dgm:t>
    </dgm:pt>
    <dgm:pt modelId="{C10F8F7E-0EC0-4B57-B952-A580BC246A93}" type="sibTrans" cxnId="{5767170E-F730-4306-87CB-F1C47CE5B523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3ECD06B1-2FFA-479C-8603-F04BCAE6C0D6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x-IV_mathan" b="0" i="1" smtClean="0"/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x-IV_mathan" b="0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x-IV_mathan" b="0" i="1"/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ctrlPr>
                                      <a:rPr lang="x-IV_mathan" b="0" i="1"/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IV_mathan" b="0" i="0"/>
                                      <m:t>y</m:t>
                                    </m:r>
                                    <m:r>
                                      <a:rPr lang="x-IV_mathan" b="0" i="0"/>
                                      <m:t>−</m:t>
                                    </m:r>
                                    <m:r>
                                      <a:rPr lang="x-IV_mathan" b="0" i="1"/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x-IV_mathan" b="0" i="1"/>
                                        </m:ctrlPr>
                                      </m:accPr>
                                      <m:e>
                                        <m:r>
                                          <a:rPr lang="x-IV_mathan" b="0" i="0"/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x-IV_mathan" b="0" i="0"/>
                                  <m:t>|</m:t>
                                </m:r>
                              </m:e>
                              <m:sup>
                                <m:r>
                                  <a:rPr lang="x-IV_mathan" b="0" i="1"/>
                                  <m:t>  </m:t>
                                </m:r>
                              </m:sup>
                            </m:sSup>
                          </m:num>
                          <m:den>
                            <m:r>
                              <a:rPr lang="x-IV_mathan" b="0" i="0"/>
                              <m:t>𝑁</m:t>
                            </m:r>
                          </m:den>
                        </m:f>
                      </m:e>
                    </m:nary>
                  </m:oMath>
                </m:oMathPara>
              </a14:m>
              <a:endParaRPr lang="en-CA"/>
            </a:p>
          </dgm:t>
        </dgm:pt>
      </mc:Choice>
      <mc:Fallback>
        <dgm:pt modelId="{3ECD06B1-2FFA-479C-8603-F04BCAE6C0D6}">
          <dgm:prSet/>
          <dgm:spPr/>
          <dgm:t>
            <a:bodyPr/>
            <a:lstStyle/>
            <a:p>
              <a:r>
                <a:rPr lang="x-IV_mathan" b="0" i="0"/>
                <a:t>∑▒〖|y− 𝑦 ̂ )|〗^(  )/𝑁</a:t>
              </a:r>
              <a:endParaRPr lang="en-CA"/>
            </a:p>
          </dgm:t>
        </dgm:pt>
      </mc:Fallback>
    </mc:AlternateContent>
    <dgm:pt modelId="{E683D595-A27D-4829-8CA9-EB701BD8A9BE}" type="parTrans" cxnId="{C7441074-38F1-43A5-8A0D-B607B7F9F4E8}">
      <dgm:prSet/>
      <dgm:spPr/>
      <dgm:t>
        <a:bodyPr/>
        <a:lstStyle/>
        <a:p>
          <a:endParaRPr lang="en-CA"/>
        </a:p>
      </dgm:t>
    </dgm:pt>
    <dgm:pt modelId="{1A0F184E-1CDB-4514-BC42-A964ECBA5B99}" type="sibTrans" cxnId="{C7441074-38F1-43A5-8A0D-B607B7F9F4E8}">
      <dgm:prSet/>
      <dgm:spPr/>
      <dgm:t>
        <a:bodyPr/>
        <a:lstStyle/>
        <a:p>
          <a:endParaRPr lang="en-CA"/>
        </a:p>
      </dgm:t>
    </dgm:pt>
    <dgm:pt modelId="{0F822616-71AF-4491-9B70-F3DEA2469B0D}" type="pres">
      <dgm:prSet presAssocID="{8B01D79F-503B-4E7D-8E5F-62885DFF0FEE}" presName="vert0" presStyleCnt="0">
        <dgm:presLayoutVars>
          <dgm:dir/>
          <dgm:animOne val="branch"/>
          <dgm:animLvl val="lvl"/>
        </dgm:presLayoutVars>
      </dgm:prSet>
      <dgm:spPr/>
    </dgm:pt>
    <dgm:pt modelId="{7B1859CC-D5AF-4F71-9A94-CBD21351FDF0}" type="pres">
      <dgm:prSet presAssocID="{8FF5ECBB-89BF-4429-89B0-3BE0DF338158}" presName="thickLine" presStyleLbl="alignNode1" presStyleIdx="0" presStyleCnt="2"/>
      <dgm:spPr/>
    </dgm:pt>
    <dgm:pt modelId="{0C625A6B-6826-4531-81E2-FF86CE0F94CC}" type="pres">
      <dgm:prSet presAssocID="{8FF5ECBB-89BF-4429-89B0-3BE0DF338158}" presName="horz1" presStyleCnt="0"/>
      <dgm:spPr/>
    </dgm:pt>
    <dgm:pt modelId="{9030E693-1B21-47EF-921D-11FFDAE576EC}" type="pres">
      <dgm:prSet presAssocID="{8FF5ECBB-89BF-4429-89B0-3BE0DF338158}" presName="tx1" presStyleLbl="revTx" presStyleIdx="0" presStyleCnt="4"/>
      <dgm:spPr/>
    </dgm:pt>
    <dgm:pt modelId="{CAEE7B4B-9C15-489F-A291-A9BF427E02F5}" type="pres">
      <dgm:prSet presAssocID="{8FF5ECBB-89BF-4429-89B0-3BE0DF338158}" presName="vert1" presStyleCnt="0"/>
      <dgm:spPr/>
    </dgm:pt>
    <dgm:pt modelId="{2E4563C6-1430-4C55-BCBD-0A2EC173E0E0}" type="pres">
      <dgm:prSet presAssocID="{28DC69A2-80D4-4A53-89E6-A1E1D6D6172F}" presName="vertSpace2a" presStyleCnt="0"/>
      <dgm:spPr/>
    </dgm:pt>
    <dgm:pt modelId="{3042E0FF-BF26-4B9C-A0A5-4AEE837883B2}" type="pres">
      <dgm:prSet presAssocID="{28DC69A2-80D4-4A53-89E6-A1E1D6D6172F}" presName="horz2" presStyleCnt="0"/>
      <dgm:spPr/>
    </dgm:pt>
    <dgm:pt modelId="{BF237687-B281-41EB-9546-F345C7ED4FA5}" type="pres">
      <dgm:prSet presAssocID="{28DC69A2-80D4-4A53-89E6-A1E1D6D6172F}" presName="horzSpace2" presStyleCnt="0"/>
      <dgm:spPr/>
    </dgm:pt>
    <dgm:pt modelId="{D1A24693-4925-423B-BF00-03DC1828FD8B}" type="pres">
      <dgm:prSet presAssocID="{28DC69A2-80D4-4A53-89E6-A1E1D6D6172F}" presName="tx2" presStyleLbl="revTx" presStyleIdx="1" presStyleCnt="4"/>
      <dgm:spPr/>
    </dgm:pt>
    <dgm:pt modelId="{AC6945C4-AE20-48BE-962D-3A115F1647D1}" type="pres">
      <dgm:prSet presAssocID="{28DC69A2-80D4-4A53-89E6-A1E1D6D6172F}" presName="vert2" presStyleCnt="0"/>
      <dgm:spPr/>
    </dgm:pt>
    <dgm:pt modelId="{4376860C-48A6-41FB-89AF-385B8CD0025F}" type="pres">
      <dgm:prSet presAssocID="{28DC69A2-80D4-4A53-89E6-A1E1D6D6172F}" presName="thinLine2b" presStyleLbl="callout" presStyleIdx="0" presStyleCnt="2"/>
      <dgm:spPr/>
    </dgm:pt>
    <dgm:pt modelId="{17774B88-1FC3-4760-B394-61C78ABF024B}" type="pres">
      <dgm:prSet presAssocID="{28DC69A2-80D4-4A53-89E6-A1E1D6D6172F}" presName="vertSpace2b" presStyleCnt="0"/>
      <dgm:spPr/>
    </dgm:pt>
    <dgm:pt modelId="{9C97B07A-F3DA-41D5-A805-4E197CD173A5}" type="pres">
      <dgm:prSet presAssocID="{E1F9C7FC-E408-407D-980A-BF051F660C34}" presName="thickLine" presStyleLbl="alignNode1" presStyleIdx="1" presStyleCnt="2"/>
      <dgm:spPr/>
    </dgm:pt>
    <dgm:pt modelId="{EF9ED250-BB1A-4174-98F7-32BEDD9AF020}" type="pres">
      <dgm:prSet presAssocID="{E1F9C7FC-E408-407D-980A-BF051F660C34}" presName="horz1" presStyleCnt="0"/>
      <dgm:spPr/>
    </dgm:pt>
    <dgm:pt modelId="{C78F8E1A-30F4-4A00-9949-ABBE6E7F1470}" type="pres">
      <dgm:prSet presAssocID="{E1F9C7FC-E408-407D-980A-BF051F660C34}" presName="tx1" presStyleLbl="revTx" presStyleIdx="2" presStyleCnt="4"/>
      <dgm:spPr/>
    </dgm:pt>
    <dgm:pt modelId="{681A7B47-BC3A-4958-AE2E-D4FF441983C9}" type="pres">
      <dgm:prSet presAssocID="{E1F9C7FC-E408-407D-980A-BF051F660C34}" presName="vert1" presStyleCnt="0"/>
      <dgm:spPr/>
    </dgm:pt>
    <dgm:pt modelId="{99D761A5-EE4A-4CBD-A287-CCD12DE45EA4}" type="pres">
      <dgm:prSet presAssocID="{3ECD06B1-2FFA-479C-8603-F04BCAE6C0D6}" presName="vertSpace2a" presStyleCnt="0"/>
      <dgm:spPr/>
    </dgm:pt>
    <dgm:pt modelId="{32F2BFF0-0DAF-4A20-BAD2-7C16FADAB644}" type="pres">
      <dgm:prSet presAssocID="{3ECD06B1-2FFA-479C-8603-F04BCAE6C0D6}" presName="horz2" presStyleCnt="0"/>
      <dgm:spPr/>
    </dgm:pt>
    <dgm:pt modelId="{A5C08B6A-5948-45C8-9CAE-EB31F9958F67}" type="pres">
      <dgm:prSet presAssocID="{3ECD06B1-2FFA-479C-8603-F04BCAE6C0D6}" presName="horzSpace2" presStyleCnt="0"/>
      <dgm:spPr/>
    </dgm:pt>
    <dgm:pt modelId="{F3ED76B8-56E2-42A5-AD50-4B613A540E1B}" type="pres">
      <dgm:prSet presAssocID="{3ECD06B1-2FFA-479C-8603-F04BCAE6C0D6}" presName="tx2" presStyleLbl="revTx" presStyleIdx="3" presStyleCnt="4"/>
      <dgm:spPr/>
    </dgm:pt>
    <dgm:pt modelId="{FD368C67-419C-44BC-A446-45A48E106456}" type="pres">
      <dgm:prSet presAssocID="{3ECD06B1-2FFA-479C-8603-F04BCAE6C0D6}" presName="vert2" presStyleCnt="0"/>
      <dgm:spPr/>
    </dgm:pt>
    <dgm:pt modelId="{8855B0CD-2F65-4F3E-B9F4-0A1F1F67CC8E}" type="pres">
      <dgm:prSet presAssocID="{3ECD06B1-2FFA-479C-8603-F04BCAE6C0D6}" presName="thinLine2b" presStyleLbl="callout" presStyleIdx="1" presStyleCnt="2"/>
      <dgm:spPr/>
    </dgm:pt>
    <dgm:pt modelId="{3A7F8E71-C875-4749-8C83-6501F41BA2DE}" type="pres">
      <dgm:prSet presAssocID="{3ECD06B1-2FFA-479C-8603-F04BCAE6C0D6}" presName="vertSpace2b" presStyleCnt="0"/>
      <dgm:spPr/>
    </dgm:pt>
  </dgm:ptLst>
  <dgm:cxnLst>
    <dgm:cxn modelId="{6CC1840B-B0FF-4A77-ACB1-D541B9E80D92}" type="presOf" srcId="{8B01D79F-503B-4E7D-8E5F-62885DFF0FEE}" destId="{0F822616-71AF-4491-9B70-F3DEA2469B0D}" srcOrd="0" destOrd="0" presId="urn:microsoft.com/office/officeart/2008/layout/LinedList"/>
    <dgm:cxn modelId="{5767170E-F730-4306-87CB-F1C47CE5B523}" srcId="{8B01D79F-503B-4E7D-8E5F-62885DFF0FEE}" destId="{E1F9C7FC-E408-407D-980A-BF051F660C34}" srcOrd="1" destOrd="0" parTransId="{1688033D-FC59-471C-9777-3D6E3CD12184}" sibTransId="{C10F8F7E-0EC0-4B57-B952-A580BC246A93}"/>
    <dgm:cxn modelId="{8AB3311D-AB5D-4B4A-99C7-C88AE1BAE3E3}" srcId="{8FF5ECBB-89BF-4429-89B0-3BE0DF338158}" destId="{28DC69A2-80D4-4A53-89E6-A1E1D6D6172F}" srcOrd="0" destOrd="0" parTransId="{FC9A88A5-750E-4142-AA0B-C20E18E79765}" sibTransId="{7DED9FBD-78CC-478C-9C52-BD8D7F43887C}"/>
    <dgm:cxn modelId="{8DC97627-DCCA-42E0-9F7D-BC99BC7CA101}" type="presOf" srcId="{E1F9C7FC-E408-407D-980A-BF051F660C34}" destId="{C78F8E1A-30F4-4A00-9949-ABBE6E7F1470}" srcOrd="0" destOrd="0" presId="urn:microsoft.com/office/officeart/2008/layout/LinedList"/>
    <dgm:cxn modelId="{467F1C36-CF83-490F-A88E-D171C68386E2}" type="presOf" srcId="{3ECD06B1-2FFA-479C-8603-F04BCAE6C0D6}" destId="{F3ED76B8-56E2-42A5-AD50-4B613A540E1B}" srcOrd="0" destOrd="0" presId="urn:microsoft.com/office/officeart/2008/layout/LinedList"/>
    <dgm:cxn modelId="{F59E275D-3188-4ADB-BC06-01DB949BEF68}" type="presOf" srcId="{8FF5ECBB-89BF-4429-89B0-3BE0DF338158}" destId="{9030E693-1B21-47EF-921D-11FFDAE576EC}" srcOrd="0" destOrd="0" presId="urn:microsoft.com/office/officeart/2008/layout/LinedList"/>
    <dgm:cxn modelId="{C7441074-38F1-43A5-8A0D-B607B7F9F4E8}" srcId="{E1F9C7FC-E408-407D-980A-BF051F660C34}" destId="{3ECD06B1-2FFA-479C-8603-F04BCAE6C0D6}" srcOrd="0" destOrd="0" parTransId="{E683D595-A27D-4829-8CA9-EB701BD8A9BE}" sibTransId="{1A0F184E-1CDB-4514-BC42-A964ECBA5B99}"/>
    <dgm:cxn modelId="{B9A354AB-C109-4836-9538-070FA2E22F44}" srcId="{8B01D79F-503B-4E7D-8E5F-62885DFF0FEE}" destId="{8FF5ECBB-89BF-4429-89B0-3BE0DF338158}" srcOrd="0" destOrd="0" parTransId="{7AAF9FDF-325C-4233-AE3B-E95A3964C28A}" sibTransId="{3EAFF373-19E5-4777-A116-E94109E10643}"/>
    <dgm:cxn modelId="{8849EFAC-2180-4B7A-85E3-4D71FF6DBD9F}" type="presOf" srcId="{28DC69A2-80D4-4A53-89E6-A1E1D6D6172F}" destId="{D1A24693-4925-423B-BF00-03DC1828FD8B}" srcOrd="0" destOrd="0" presId="urn:microsoft.com/office/officeart/2008/layout/LinedList"/>
    <dgm:cxn modelId="{65779C25-B98D-4533-B838-941940640065}" type="presParOf" srcId="{0F822616-71AF-4491-9B70-F3DEA2469B0D}" destId="{7B1859CC-D5AF-4F71-9A94-CBD21351FDF0}" srcOrd="0" destOrd="0" presId="urn:microsoft.com/office/officeart/2008/layout/LinedList"/>
    <dgm:cxn modelId="{9FADEC12-5D39-43C4-8705-DBFDC800DABD}" type="presParOf" srcId="{0F822616-71AF-4491-9B70-F3DEA2469B0D}" destId="{0C625A6B-6826-4531-81E2-FF86CE0F94CC}" srcOrd="1" destOrd="0" presId="urn:microsoft.com/office/officeart/2008/layout/LinedList"/>
    <dgm:cxn modelId="{AB4996A0-C076-479B-B983-10F1C7E744C5}" type="presParOf" srcId="{0C625A6B-6826-4531-81E2-FF86CE0F94CC}" destId="{9030E693-1B21-47EF-921D-11FFDAE576EC}" srcOrd="0" destOrd="0" presId="urn:microsoft.com/office/officeart/2008/layout/LinedList"/>
    <dgm:cxn modelId="{BAFF967F-2243-45FD-9245-E4CE68B3B180}" type="presParOf" srcId="{0C625A6B-6826-4531-81E2-FF86CE0F94CC}" destId="{CAEE7B4B-9C15-489F-A291-A9BF427E02F5}" srcOrd="1" destOrd="0" presId="urn:microsoft.com/office/officeart/2008/layout/LinedList"/>
    <dgm:cxn modelId="{02AC8252-72D6-49E3-A81F-DC98600B0806}" type="presParOf" srcId="{CAEE7B4B-9C15-489F-A291-A9BF427E02F5}" destId="{2E4563C6-1430-4C55-BCBD-0A2EC173E0E0}" srcOrd="0" destOrd="0" presId="urn:microsoft.com/office/officeart/2008/layout/LinedList"/>
    <dgm:cxn modelId="{9A2AC7A1-E322-467B-87F0-530D14FE4CA8}" type="presParOf" srcId="{CAEE7B4B-9C15-489F-A291-A9BF427E02F5}" destId="{3042E0FF-BF26-4B9C-A0A5-4AEE837883B2}" srcOrd="1" destOrd="0" presId="urn:microsoft.com/office/officeart/2008/layout/LinedList"/>
    <dgm:cxn modelId="{B14A0052-E093-4980-877C-B27E46330377}" type="presParOf" srcId="{3042E0FF-BF26-4B9C-A0A5-4AEE837883B2}" destId="{BF237687-B281-41EB-9546-F345C7ED4FA5}" srcOrd="0" destOrd="0" presId="urn:microsoft.com/office/officeart/2008/layout/LinedList"/>
    <dgm:cxn modelId="{58C17375-81D0-43AC-9C54-654A999355B7}" type="presParOf" srcId="{3042E0FF-BF26-4B9C-A0A5-4AEE837883B2}" destId="{D1A24693-4925-423B-BF00-03DC1828FD8B}" srcOrd="1" destOrd="0" presId="urn:microsoft.com/office/officeart/2008/layout/LinedList"/>
    <dgm:cxn modelId="{A7C30220-4E53-4A1F-91D5-B3855693B5FF}" type="presParOf" srcId="{3042E0FF-BF26-4B9C-A0A5-4AEE837883B2}" destId="{AC6945C4-AE20-48BE-962D-3A115F1647D1}" srcOrd="2" destOrd="0" presId="urn:microsoft.com/office/officeart/2008/layout/LinedList"/>
    <dgm:cxn modelId="{27CC54AD-8C53-438D-9298-1041C825DF2A}" type="presParOf" srcId="{CAEE7B4B-9C15-489F-A291-A9BF427E02F5}" destId="{4376860C-48A6-41FB-89AF-385B8CD0025F}" srcOrd="2" destOrd="0" presId="urn:microsoft.com/office/officeart/2008/layout/LinedList"/>
    <dgm:cxn modelId="{38E55A87-F8E8-45CD-82F8-73523E9878DC}" type="presParOf" srcId="{CAEE7B4B-9C15-489F-A291-A9BF427E02F5}" destId="{17774B88-1FC3-4760-B394-61C78ABF024B}" srcOrd="3" destOrd="0" presId="urn:microsoft.com/office/officeart/2008/layout/LinedList"/>
    <dgm:cxn modelId="{20933BF7-ADA9-4D25-BF59-5F2D27EA8C2B}" type="presParOf" srcId="{0F822616-71AF-4491-9B70-F3DEA2469B0D}" destId="{9C97B07A-F3DA-41D5-A805-4E197CD173A5}" srcOrd="2" destOrd="0" presId="urn:microsoft.com/office/officeart/2008/layout/LinedList"/>
    <dgm:cxn modelId="{E76C1156-7261-4AA4-B55C-F0B447787AFD}" type="presParOf" srcId="{0F822616-71AF-4491-9B70-F3DEA2469B0D}" destId="{EF9ED250-BB1A-4174-98F7-32BEDD9AF020}" srcOrd="3" destOrd="0" presId="urn:microsoft.com/office/officeart/2008/layout/LinedList"/>
    <dgm:cxn modelId="{EF01F364-4B0C-4B02-BF1B-C2040B863E7A}" type="presParOf" srcId="{EF9ED250-BB1A-4174-98F7-32BEDD9AF020}" destId="{C78F8E1A-30F4-4A00-9949-ABBE6E7F1470}" srcOrd="0" destOrd="0" presId="urn:microsoft.com/office/officeart/2008/layout/LinedList"/>
    <dgm:cxn modelId="{B90EC799-39FC-4EBF-837F-3F9EFBEF2B59}" type="presParOf" srcId="{EF9ED250-BB1A-4174-98F7-32BEDD9AF020}" destId="{681A7B47-BC3A-4958-AE2E-D4FF441983C9}" srcOrd="1" destOrd="0" presId="urn:microsoft.com/office/officeart/2008/layout/LinedList"/>
    <dgm:cxn modelId="{FBB3D8AD-872B-40BF-A1AD-5361ACD9517E}" type="presParOf" srcId="{681A7B47-BC3A-4958-AE2E-D4FF441983C9}" destId="{99D761A5-EE4A-4CBD-A287-CCD12DE45EA4}" srcOrd="0" destOrd="0" presId="urn:microsoft.com/office/officeart/2008/layout/LinedList"/>
    <dgm:cxn modelId="{AEF2369B-F33C-4691-A1CC-C0DB31620D0C}" type="presParOf" srcId="{681A7B47-BC3A-4958-AE2E-D4FF441983C9}" destId="{32F2BFF0-0DAF-4A20-BAD2-7C16FADAB644}" srcOrd="1" destOrd="0" presId="urn:microsoft.com/office/officeart/2008/layout/LinedList"/>
    <dgm:cxn modelId="{39481283-7AE0-4977-9A11-B57454D66281}" type="presParOf" srcId="{32F2BFF0-0DAF-4A20-BAD2-7C16FADAB644}" destId="{A5C08B6A-5948-45C8-9CAE-EB31F9958F67}" srcOrd="0" destOrd="0" presId="urn:microsoft.com/office/officeart/2008/layout/LinedList"/>
    <dgm:cxn modelId="{E4624AB6-D3B4-4662-A717-A25547F1C36A}" type="presParOf" srcId="{32F2BFF0-0DAF-4A20-BAD2-7C16FADAB644}" destId="{F3ED76B8-56E2-42A5-AD50-4B613A540E1B}" srcOrd="1" destOrd="0" presId="urn:microsoft.com/office/officeart/2008/layout/LinedList"/>
    <dgm:cxn modelId="{256CB663-7097-444D-A5A4-0B776F847AF2}" type="presParOf" srcId="{32F2BFF0-0DAF-4A20-BAD2-7C16FADAB644}" destId="{FD368C67-419C-44BC-A446-45A48E106456}" srcOrd="2" destOrd="0" presId="urn:microsoft.com/office/officeart/2008/layout/LinedList"/>
    <dgm:cxn modelId="{AC0FE552-A26F-45A3-8DE8-DD3B0C8C81AF}" type="presParOf" srcId="{681A7B47-BC3A-4958-AE2E-D4FF441983C9}" destId="{8855B0CD-2F65-4F3E-B9F4-0A1F1F67CC8E}" srcOrd="2" destOrd="0" presId="urn:microsoft.com/office/officeart/2008/layout/LinedList"/>
    <dgm:cxn modelId="{259FBDE6-B58D-4D1A-A653-DD3560D79F8B}" type="presParOf" srcId="{681A7B47-BC3A-4958-AE2E-D4FF441983C9}" destId="{3A7F8E71-C875-4749-8C83-6501F41BA2D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01D79F-503B-4E7D-8E5F-62885DFF0FE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8FF5ECBB-89BF-4429-89B0-3BE0DF338158}">
      <dgm:prSet/>
      <dgm:spPr/>
      <dgm:t>
        <a:bodyPr/>
        <a:lstStyle/>
        <a:p>
          <a:r>
            <a:rPr lang="en-CA" b="0" i="0"/>
            <a:t>R-squared score (R2)</a:t>
          </a:r>
          <a:endParaRPr lang="en-CA"/>
        </a:p>
      </dgm:t>
    </dgm:pt>
    <dgm:pt modelId="{7AAF9FDF-325C-4233-AE3B-E95A3964C28A}" type="parTrans" cxnId="{B9A354AB-C109-4836-9538-070FA2E22F44}">
      <dgm:prSet/>
      <dgm:spPr/>
      <dgm:t>
        <a:bodyPr/>
        <a:lstStyle/>
        <a:p>
          <a:endParaRPr lang="en-CA"/>
        </a:p>
      </dgm:t>
    </dgm:pt>
    <dgm:pt modelId="{3EAFF373-19E5-4777-A116-E94109E10643}" type="sibTrans" cxnId="{B9A354AB-C109-4836-9538-070FA2E22F44}">
      <dgm:prSet/>
      <dgm:spPr/>
      <dgm:t>
        <a:bodyPr/>
        <a:lstStyle/>
        <a:p>
          <a:endParaRPr lang="en-CA"/>
        </a:p>
      </dgm:t>
    </dgm:pt>
    <dgm:pt modelId="{28DC69A2-80D4-4A53-89E6-A1E1D6D6172F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FC9A88A5-750E-4142-AA0B-C20E18E79765}" type="parTrans" cxnId="{8AB3311D-AB5D-4B4A-99C7-C88AE1BAE3E3}">
      <dgm:prSet/>
      <dgm:spPr/>
      <dgm:t>
        <a:bodyPr/>
        <a:lstStyle/>
        <a:p>
          <a:endParaRPr lang="en-CA"/>
        </a:p>
      </dgm:t>
    </dgm:pt>
    <dgm:pt modelId="{7DED9FBD-78CC-478C-9C52-BD8D7F43887C}" type="sibTrans" cxnId="{8AB3311D-AB5D-4B4A-99C7-C88AE1BAE3E3}">
      <dgm:prSet/>
      <dgm:spPr/>
      <dgm:t>
        <a:bodyPr/>
        <a:lstStyle/>
        <a:p>
          <a:endParaRPr lang="en-CA"/>
        </a:p>
      </dgm:t>
    </dgm:pt>
    <dgm:pt modelId="{E1F9C7FC-E408-407D-980A-BF051F660C34}">
      <dgm:prSet/>
      <dgm:spPr/>
      <dgm:t>
        <a:bodyPr/>
        <a:lstStyle/>
        <a:p>
          <a:r>
            <a:rPr lang="en-CA" b="0" i="0"/>
            <a:t>Mean Absolute Error (MAE)</a:t>
          </a:r>
          <a:endParaRPr lang="en-CA"/>
        </a:p>
      </dgm:t>
    </dgm:pt>
    <dgm:pt modelId="{1688033D-FC59-471C-9777-3D6E3CD12184}" type="parTrans" cxnId="{5767170E-F730-4306-87CB-F1C47CE5B523}">
      <dgm:prSet/>
      <dgm:spPr/>
      <dgm:t>
        <a:bodyPr/>
        <a:lstStyle/>
        <a:p>
          <a:endParaRPr lang="en-CA"/>
        </a:p>
      </dgm:t>
    </dgm:pt>
    <dgm:pt modelId="{C10F8F7E-0EC0-4B57-B952-A580BC246A93}" type="sibTrans" cxnId="{5767170E-F730-4306-87CB-F1C47CE5B523}">
      <dgm:prSet/>
      <dgm:spPr/>
      <dgm:t>
        <a:bodyPr/>
        <a:lstStyle/>
        <a:p>
          <a:endParaRPr lang="en-CA"/>
        </a:p>
      </dgm:t>
    </dgm:pt>
    <dgm:pt modelId="{3ECD06B1-2FFA-479C-8603-F04BCAE6C0D6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E683D595-A27D-4829-8CA9-EB701BD8A9BE}" type="parTrans" cxnId="{C7441074-38F1-43A5-8A0D-B607B7F9F4E8}">
      <dgm:prSet/>
      <dgm:spPr/>
      <dgm:t>
        <a:bodyPr/>
        <a:lstStyle/>
        <a:p>
          <a:endParaRPr lang="en-CA"/>
        </a:p>
      </dgm:t>
    </dgm:pt>
    <dgm:pt modelId="{1A0F184E-1CDB-4514-BC42-A964ECBA5B99}" type="sibTrans" cxnId="{C7441074-38F1-43A5-8A0D-B607B7F9F4E8}">
      <dgm:prSet/>
      <dgm:spPr/>
      <dgm:t>
        <a:bodyPr/>
        <a:lstStyle/>
        <a:p>
          <a:endParaRPr lang="en-CA"/>
        </a:p>
      </dgm:t>
    </dgm:pt>
    <dgm:pt modelId="{0F822616-71AF-4491-9B70-F3DEA2469B0D}" type="pres">
      <dgm:prSet presAssocID="{8B01D79F-503B-4E7D-8E5F-62885DFF0FEE}" presName="vert0" presStyleCnt="0">
        <dgm:presLayoutVars>
          <dgm:dir/>
          <dgm:animOne val="branch"/>
          <dgm:animLvl val="lvl"/>
        </dgm:presLayoutVars>
      </dgm:prSet>
      <dgm:spPr/>
    </dgm:pt>
    <dgm:pt modelId="{7B1859CC-D5AF-4F71-9A94-CBD21351FDF0}" type="pres">
      <dgm:prSet presAssocID="{8FF5ECBB-89BF-4429-89B0-3BE0DF338158}" presName="thickLine" presStyleLbl="alignNode1" presStyleIdx="0" presStyleCnt="2"/>
      <dgm:spPr/>
    </dgm:pt>
    <dgm:pt modelId="{0C625A6B-6826-4531-81E2-FF86CE0F94CC}" type="pres">
      <dgm:prSet presAssocID="{8FF5ECBB-89BF-4429-89B0-3BE0DF338158}" presName="horz1" presStyleCnt="0"/>
      <dgm:spPr/>
    </dgm:pt>
    <dgm:pt modelId="{9030E693-1B21-47EF-921D-11FFDAE576EC}" type="pres">
      <dgm:prSet presAssocID="{8FF5ECBB-89BF-4429-89B0-3BE0DF338158}" presName="tx1" presStyleLbl="revTx" presStyleIdx="0" presStyleCnt="4"/>
      <dgm:spPr/>
    </dgm:pt>
    <dgm:pt modelId="{CAEE7B4B-9C15-489F-A291-A9BF427E02F5}" type="pres">
      <dgm:prSet presAssocID="{8FF5ECBB-89BF-4429-89B0-3BE0DF338158}" presName="vert1" presStyleCnt="0"/>
      <dgm:spPr/>
    </dgm:pt>
    <dgm:pt modelId="{2E4563C6-1430-4C55-BCBD-0A2EC173E0E0}" type="pres">
      <dgm:prSet presAssocID="{28DC69A2-80D4-4A53-89E6-A1E1D6D6172F}" presName="vertSpace2a" presStyleCnt="0"/>
      <dgm:spPr/>
    </dgm:pt>
    <dgm:pt modelId="{3042E0FF-BF26-4B9C-A0A5-4AEE837883B2}" type="pres">
      <dgm:prSet presAssocID="{28DC69A2-80D4-4A53-89E6-A1E1D6D6172F}" presName="horz2" presStyleCnt="0"/>
      <dgm:spPr/>
    </dgm:pt>
    <dgm:pt modelId="{BF237687-B281-41EB-9546-F345C7ED4FA5}" type="pres">
      <dgm:prSet presAssocID="{28DC69A2-80D4-4A53-89E6-A1E1D6D6172F}" presName="horzSpace2" presStyleCnt="0"/>
      <dgm:spPr/>
    </dgm:pt>
    <dgm:pt modelId="{D1A24693-4925-423B-BF00-03DC1828FD8B}" type="pres">
      <dgm:prSet presAssocID="{28DC69A2-80D4-4A53-89E6-A1E1D6D6172F}" presName="tx2" presStyleLbl="revTx" presStyleIdx="1" presStyleCnt="4"/>
      <dgm:spPr/>
    </dgm:pt>
    <dgm:pt modelId="{AC6945C4-AE20-48BE-962D-3A115F1647D1}" type="pres">
      <dgm:prSet presAssocID="{28DC69A2-80D4-4A53-89E6-A1E1D6D6172F}" presName="vert2" presStyleCnt="0"/>
      <dgm:spPr/>
    </dgm:pt>
    <dgm:pt modelId="{4376860C-48A6-41FB-89AF-385B8CD0025F}" type="pres">
      <dgm:prSet presAssocID="{28DC69A2-80D4-4A53-89E6-A1E1D6D6172F}" presName="thinLine2b" presStyleLbl="callout" presStyleIdx="0" presStyleCnt="2"/>
      <dgm:spPr/>
    </dgm:pt>
    <dgm:pt modelId="{17774B88-1FC3-4760-B394-61C78ABF024B}" type="pres">
      <dgm:prSet presAssocID="{28DC69A2-80D4-4A53-89E6-A1E1D6D6172F}" presName="vertSpace2b" presStyleCnt="0"/>
      <dgm:spPr/>
    </dgm:pt>
    <dgm:pt modelId="{9C97B07A-F3DA-41D5-A805-4E197CD173A5}" type="pres">
      <dgm:prSet presAssocID="{E1F9C7FC-E408-407D-980A-BF051F660C34}" presName="thickLine" presStyleLbl="alignNode1" presStyleIdx="1" presStyleCnt="2"/>
      <dgm:spPr/>
    </dgm:pt>
    <dgm:pt modelId="{EF9ED250-BB1A-4174-98F7-32BEDD9AF020}" type="pres">
      <dgm:prSet presAssocID="{E1F9C7FC-E408-407D-980A-BF051F660C34}" presName="horz1" presStyleCnt="0"/>
      <dgm:spPr/>
    </dgm:pt>
    <dgm:pt modelId="{C78F8E1A-30F4-4A00-9949-ABBE6E7F1470}" type="pres">
      <dgm:prSet presAssocID="{E1F9C7FC-E408-407D-980A-BF051F660C34}" presName="tx1" presStyleLbl="revTx" presStyleIdx="2" presStyleCnt="4"/>
      <dgm:spPr/>
    </dgm:pt>
    <dgm:pt modelId="{681A7B47-BC3A-4958-AE2E-D4FF441983C9}" type="pres">
      <dgm:prSet presAssocID="{E1F9C7FC-E408-407D-980A-BF051F660C34}" presName="vert1" presStyleCnt="0"/>
      <dgm:spPr/>
    </dgm:pt>
    <dgm:pt modelId="{99D761A5-EE4A-4CBD-A287-CCD12DE45EA4}" type="pres">
      <dgm:prSet presAssocID="{3ECD06B1-2FFA-479C-8603-F04BCAE6C0D6}" presName="vertSpace2a" presStyleCnt="0"/>
      <dgm:spPr/>
    </dgm:pt>
    <dgm:pt modelId="{32F2BFF0-0DAF-4A20-BAD2-7C16FADAB644}" type="pres">
      <dgm:prSet presAssocID="{3ECD06B1-2FFA-479C-8603-F04BCAE6C0D6}" presName="horz2" presStyleCnt="0"/>
      <dgm:spPr/>
    </dgm:pt>
    <dgm:pt modelId="{A5C08B6A-5948-45C8-9CAE-EB31F9958F67}" type="pres">
      <dgm:prSet presAssocID="{3ECD06B1-2FFA-479C-8603-F04BCAE6C0D6}" presName="horzSpace2" presStyleCnt="0"/>
      <dgm:spPr/>
    </dgm:pt>
    <dgm:pt modelId="{F3ED76B8-56E2-42A5-AD50-4B613A540E1B}" type="pres">
      <dgm:prSet presAssocID="{3ECD06B1-2FFA-479C-8603-F04BCAE6C0D6}" presName="tx2" presStyleLbl="revTx" presStyleIdx="3" presStyleCnt="4"/>
      <dgm:spPr/>
    </dgm:pt>
    <dgm:pt modelId="{FD368C67-419C-44BC-A446-45A48E106456}" type="pres">
      <dgm:prSet presAssocID="{3ECD06B1-2FFA-479C-8603-F04BCAE6C0D6}" presName="vert2" presStyleCnt="0"/>
      <dgm:spPr/>
    </dgm:pt>
    <dgm:pt modelId="{8855B0CD-2F65-4F3E-B9F4-0A1F1F67CC8E}" type="pres">
      <dgm:prSet presAssocID="{3ECD06B1-2FFA-479C-8603-F04BCAE6C0D6}" presName="thinLine2b" presStyleLbl="callout" presStyleIdx="1" presStyleCnt="2"/>
      <dgm:spPr/>
    </dgm:pt>
    <dgm:pt modelId="{3A7F8E71-C875-4749-8C83-6501F41BA2DE}" type="pres">
      <dgm:prSet presAssocID="{3ECD06B1-2FFA-479C-8603-F04BCAE6C0D6}" presName="vertSpace2b" presStyleCnt="0"/>
      <dgm:spPr/>
    </dgm:pt>
  </dgm:ptLst>
  <dgm:cxnLst>
    <dgm:cxn modelId="{6CC1840B-B0FF-4A77-ACB1-D541B9E80D92}" type="presOf" srcId="{8B01D79F-503B-4E7D-8E5F-62885DFF0FEE}" destId="{0F822616-71AF-4491-9B70-F3DEA2469B0D}" srcOrd="0" destOrd="0" presId="urn:microsoft.com/office/officeart/2008/layout/LinedList"/>
    <dgm:cxn modelId="{5767170E-F730-4306-87CB-F1C47CE5B523}" srcId="{8B01D79F-503B-4E7D-8E5F-62885DFF0FEE}" destId="{E1F9C7FC-E408-407D-980A-BF051F660C34}" srcOrd="1" destOrd="0" parTransId="{1688033D-FC59-471C-9777-3D6E3CD12184}" sibTransId="{C10F8F7E-0EC0-4B57-B952-A580BC246A93}"/>
    <dgm:cxn modelId="{8AB3311D-AB5D-4B4A-99C7-C88AE1BAE3E3}" srcId="{8FF5ECBB-89BF-4429-89B0-3BE0DF338158}" destId="{28DC69A2-80D4-4A53-89E6-A1E1D6D6172F}" srcOrd="0" destOrd="0" parTransId="{FC9A88A5-750E-4142-AA0B-C20E18E79765}" sibTransId="{7DED9FBD-78CC-478C-9C52-BD8D7F43887C}"/>
    <dgm:cxn modelId="{8DC97627-DCCA-42E0-9F7D-BC99BC7CA101}" type="presOf" srcId="{E1F9C7FC-E408-407D-980A-BF051F660C34}" destId="{C78F8E1A-30F4-4A00-9949-ABBE6E7F1470}" srcOrd="0" destOrd="0" presId="urn:microsoft.com/office/officeart/2008/layout/LinedList"/>
    <dgm:cxn modelId="{467F1C36-CF83-490F-A88E-D171C68386E2}" type="presOf" srcId="{3ECD06B1-2FFA-479C-8603-F04BCAE6C0D6}" destId="{F3ED76B8-56E2-42A5-AD50-4B613A540E1B}" srcOrd="0" destOrd="0" presId="urn:microsoft.com/office/officeart/2008/layout/LinedList"/>
    <dgm:cxn modelId="{F59E275D-3188-4ADB-BC06-01DB949BEF68}" type="presOf" srcId="{8FF5ECBB-89BF-4429-89B0-3BE0DF338158}" destId="{9030E693-1B21-47EF-921D-11FFDAE576EC}" srcOrd="0" destOrd="0" presId="urn:microsoft.com/office/officeart/2008/layout/LinedList"/>
    <dgm:cxn modelId="{C7441074-38F1-43A5-8A0D-B607B7F9F4E8}" srcId="{E1F9C7FC-E408-407D-980A-BF051F660C34}" destId="{3ECD06B1-2FFA-479C-8603-F04BCAE6C0D6}" srcOrd="0" destOrd="0" parTransId="{E683D595-A27D-4829-8CA9-EB701BD8A9BE}" sibTransId="{1A0F184E-1CDB-4514-BC42-A964ECBA5B99}"/>
    <dgm:cxn modelId="{B9A354AB-C109-4836-9538-070FA2E22F44}" srcId="{8B01D79F-503B-4E7D-8E5F-62885DFF0FEE}" destId="{8FF5ECBB-89BF-4429-89B0-3BE0DF338158}" srcOrd="0" destOrd="0" parTransId="{7AAF9FDF-325C-4233-AE3B-E95A3964C28A}" sibTransId="{3EAFF373-19E5-4777-A116-E94109E10643}"/>
    <dgm:cxn modelId="{8849EFAC-2180-4B7A-85E3-4D71FF6DBD9F}" type="presOf" srcId="{28DC69A2-80D4-4A53-89E6-A1E1D6D6172F}" destId="{D1A24693-4925-423B-BF00-03DC1828FD8B}" srcOrd="0" destOrd="0" presId="urn:microsoft.com/office/officeart/2008/layout/LinedList"/>
    <dgm:cxn modelId="{65779C25-B98D-4533-B838-941940640065}" type="presParOf" srcId="{0F822616-71AF-4491-9B70-F3DEA2469B0D}" destId="{7B1859CC-D5AF-4F71-9A94-CBD21351FDF0}" srcOrd="0" destOrd="0" presId="urn:microsoft.com/office/officeart/2008/layout/LinedList"/>
    <dgm:cxn modelId="{9FADEC12-5D39-43C4-8705-DBFDC800DABD}" type="presParOf" srcId="{0F822616-71AF-4491-9B70-F3DEA2469B0D}" destId="{0C625A6B-6826-4531-81E2-FF86CE0F94CC}" srcOrd="1" destOrd="0" presId="urn:microsoft.com/office/officeart/2008/layout/LinedList"/>
    <dgm:cxn modelId="{AB4996A0-C076-479B-B983-10F1C7E744C5}" type="presParOf" srcId="{0C625A6B-6826-4531-81E2-FF86CE0F94CC}" destId="{9030E693-1B21-47EF-921D-11FFDAE576EC}" srcOrd="0" destOrd="0" presId="urn:microsoft.com/office/officeart/2008/layout/LinedList"/>
    <dgm:cxn modelId="{BAFF967F-2243-45FD-9245-E4CE68B3B180}" type="presParOf" srcId="{0C625A6B-6826-4531-81E2-FF86CE0F94CC}" destId="{CAEE7B4B-9C15-489F-A291-A9BF427E02F5}" srcOrd="1" destOrd="0" presId="urn:microsoft.com/office/officeart/2008/layout/LinedList"/>
    <dgm:cxn modelId="{02AC8252-72D6-49E3-A81F-DC98600B0806}" type="presParOf" srcId="{CAEE7B4B-9C15-489F-A291-A9BF427E02F5}" destId="{2E4563C6-1430-4C55-BCBD-0A2EC173E0E0}" srcOrd="0" destOrd="0" presId="urn:microsoft.com/office/officeart/2008/layout/LinedList"/>
    <dgm:cxn modelId="{9A2AC7A1-E322-467B-87F0-530D14FE4CA8}" type="presParOf" srcId="{CAEE7B4B-9C15-489F-A291-A9BF427E02F5}" destId="{3042E0FF-BF26-4B9C-A0A5-4AEE837883B2}" srcOrd="1" destOrd="0" presId="urn:microsoft.com/office/officeart/2008/layout/LinedList"/>
    <dgm:cxn modelId="{B14A0052-E093-4980-877C-B27E46330377}" type="presParOf" srcId="{3042E0FF-BF26-4B9C-A0A5-4AEE837883B2}" destId="{BF237687-B281-41EB-9546-F345C7ED4FA5}" srcOrd="0" destOrd="0" presId="urn:microsoft.com/office/officeart/2008/layout/LinedList"/>
    <dgm:cxn modelId="{58C17375-81D0-43AC-9C54-654A999355B7}" type="presParOf" srcId="{3042E0FF-BF26-4B9C-A0A5-4AEE837883B2}" destId="{D1A24693-4925-423B-BF00-03DC1828FD8B}" srcOrd="1" destOrd="0" presId="urn:microsoft.com/office/officeart/2008/layout/LinedList"/>
    <dgm:cxn modelId="{A7C30220-4E53-4A1F-91D5-B3855693B5FF}" type="presParOf" srcId="{3042E0FF-BF26-4B9C-A0A5-4AEE837883B2}" destId="{AC6945C4-AE20-48BE-962D-3A115F1647D1}" srcOrd="2" destOrd="0" presId="urn:microsoft.com/office/officeart/2008/layout/LinedList"/>
    <dgm:cxn modelId="{27CC54AD-8C53-438D-9298-1041C825DF2A}" type="presParOf" srcId="{CAEE7B4B-9C15-489F-A291-A9BF427E02F5}" destId="{4376860C-48A6-41FB-89AF-385B8CD0025F}" srcOrd="2" destOrd="0" presId="urn:microsoft.com/office/officeart/2008/layout/LinedList"/>
    <dgm:cxn modelId="{38E55A87-F8E8-45CD-82F8-73523E9878DC}" type="presParOf" srcId="{CAEE7B4B-9C15-489F-A291-A9BF427E02F5}" destId="{17774B88-1FC3-4760-B394-61C78ABF024B}" srcOrd="3" destOrd="0" presId="urn:microsoft.com/office/officeart/2008/layout/LinedList"/>
    <dgm:cxn modelId="{20933BF7-ADA9-4D25-BF59-5F2D27EA8C2B}" type="presParOf" srcId="{0F822616-71AF-4491-9B70-F3DEA2469B0D}" destId="{9C97B07A-F3DA-41D5-A805-4E197CD173A5}" srcOrd="2" destOrd="0" presId="urn:microsoft.com/office/officeart/2008/layout/LinedList"/>
    <dgm:cxn modelId="{E76C1156-7261-4AA4-B55C-F0B447787AFD}" type="presParOf" srcId="{0F822616-71AF-4491-9B70-F3DEA2469B0D}" destId="{EF9ED250-BB1A-4174-98F7-32BEDD9AF020}" srcOrd="3" destOrd="0" presId="urn:microsoft.com/office/officeart/2008/layout/LinedList"/>
    <dgm:cxn modelId="{EF01F364-4B0C-4B02-BF1B-C2040B863E7A}" type="presParOf" srcId="{EF9ED250-BB1A-4174-98F7-32BEDD9AF020}" destId="{C78F8E1A-30F4-4A00-9949-ABBE6E7F1470}" srcOrd="0" destOrd="0" presId="urn:microsoft.com/office/officeart/2008/layout/LinedList"/>
    <dgm:cxn modelId="{B90EC799-39FC-4EBF-837F-3F9EFBEF2B59}" type="presParOf" srcId="{EF9ED250-BB1A-4174-98F7-32BEDD9AF020}" destId="{681A7B47-BC3A-4958-AE2E-D4FF441983C9}" srcOrd="1" destOrd="0" presId="urn:microsoft.com/office/officeart/2008/layout/LinedList"/>
    <dgm:cxn modelId="{FBB3D8AD-872B-40BF-A1AD-5361ACD9517E}" type="presParOf" srcId="{681A7B47-BC3A-4958-AE2E-D4FF441983C9}" destId="{99D761A5-EE4A-4CBD-A287-CCD12DE45EA4}" srcOrd="0" destOrd="0" presId="urn:microsoft.com/office/officeart/2008/layout/LinedList"/>
    <dgm:cxn modelId="{AEF2369B-F33C-4691-A1CC-C0DB31620D0C}" type="presParOf" srcId="{681A7B47-BC3A-4958-AE2E-D4FF441983C9}" destId="{32F2BFF0-0DAF-4A20-BAD2-7C16FADAB644}" srcOrd="1" destOrd="0" presId="urn:microsoft.com/office/officeart/2008/layout/LinedList"/>
    <dgm:cxn modelId="{39481283-7AE0-4977-9A11-B57454D66281}" type="presParOf" srcId="{32F2BFF0-0DAF-4A20-BAD2-7C16FADAB644}" destId="{A5C08B6A-5948-45C8-9CAE-EB31F9958F67}" srcOrd="0" destOrd="0" presId="urn:microsoft.com/office/officeart/2008/layout/LinedList"/>
    <dgm:cxn modelId="{E4624AB6-D3B4-4662-A717-A25547F1C36A}" type="presParOf" srcId="{32F2BFF0-0DAF-4A20-BAD2-7C16FADAB644}" destId="{F3ED76B8-56E2-42A5-AD50-4B613A540E1B}" srcOrd="1" destOrd="0" presId="urn:microsoft.com/office/officeart/2008/layout/LinedList"/>
    <dgm:cxn modelId="{256CB663-7097-444D-A5A4-0B776F847AF2}" type="presParOf" srcId="{32F2BFF0-0DAF-4A20-BAD2-7C16FADAB644}" destId="{FD368C67-419C-44BC-A446-45A48E106456}" srcOrd="2" destOrd="0" presId="urn:microsoft.com/office/officeart/2008/layout/LinedList"/>
    <dgm:cxn modelId="{AC0FE552-A26F-45A3-8DE8-DD3B0C8C81AF}" type="presParOf" srcId="{681A7B47-BC3A-4958-AE2E-D4FF441983C9}" destId="{8855B0CD-2F65-4F3E-B9F4-0A1F1F67CC8E}" srcOrd="2" destOrd="0" presId="urn:microsoft.com/office/officeart/2008/layout/LinedList"/>
    <dgm:cxn modelId="{259FBDE6-B58D-4D1A-A653-DD3560D79F8B}" type="presParOf" srcId="{681A7B47-BC3A-4958-AE2E-D4FF441983C9}" destId="{3A7F8E71-C875-4749-8C83-6501F41BA2D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8F3580-DE3F-43C4-9D2E-BE7AE7D4BD2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914811A6-CDDF-43CB-AFFA-C74E1E93E463}">
      <dgm:prSet/>
      <dgm:spPr/>
      <dgm:t>
        <a:bodyPr/>
        <a:lstStyle/>
        <a:p>
          <a:r>
            <a:rPr lang="en-CA" b="0" i="0"/>
            <a:t>Test set performance</a:t>
          </a:r>
          <a:endParaRPr lang="en-CA"/>
        </a:p>
      </dgm:t>
    </dgm:pt>
    <dgm:pt modelId="{E74449D7-7E21-4F1A-AE75-13912A9C1A66}" type="parTrans" cxnId="{054D4D2B-F351-49B9-9EE5-B15FE66F5126}">
      <dgm:prSet/>
      <dgm:spPr/>
      <dgm:t>
        <a:bodyPr/>
        <a:lstStyle/>
        <a:p>
          <a:endParaRPr lang="en-CA"/>
        </a:p>
      </dgm:t>
    </dgm:pt>
    <dgm:pt modelId="{44C5C62A-8004-4E5F-B150-2B99D50837BC}" type="sibTrans" cxnId="{054D4D2B-F351-49B9-9EE5-B15FE66F5126}">
      <dgm:prSet/>
      <dgm:spPr/>
      <dgm:t>
        <a:bodyPr/>
        <a:lstStyle/>
        <a:p>
          <a:endParaRPr lang="en-CA"/>
        </a:p>
      </dgm:t>
    </dgm:pt>
    <dgm:pt modelId="{B859E780-5FDF-46AF-B7FB-2A8A1C31FDDB}">
      <dgm:prSet/>
      <dgm:spPr/>
      <dgm:t>
        <a:bodyPr/>
        <a:lstStyle/>
        <a:p>
          <a:r>
            <a:rPr lang="en-CA" b="0" i="0"/>
            <a:t>MAE performance</a:t>
          </a:r>
          <a:endParaRPr lang="en-CA"/>
        </a:p>
      </dgm:t>
    </dgm:pt>
    <dgm:pt modelId="{78852969-DDE2-4560-AD82-748051D920C8}" type="parTrans" cxnId="{783E5E64-6305-4A61-9F9D-FF2909FA2001}">
      <dgm:prSet/>
      <dgm:spPr/>
      <dgm:t>
        <a:bodyPr/>
        <a:lstStyle/>
        <a:p>
          <a:endParaRPr lang="en-CA"/>
        </a:p>
      </dgm:t>
    </dgm:pt>
    <dgm:pt modelId="{26F5F555-CB21-495B-8C32-FBF866B3D676}" type="sibTrans" cxnId="{783E5E64-6305-4A61-9F9D-FF2909FA2001}">
      <dgm:prSet/>
      <dgm:spPr/>
      <dgm:t>
        <a:bodyPr/>
        <a:lstStyle/>
        <a:p>
          <a:endParaRPr lang="en-CA"/>
        </a:p>
      </dgm:t>
    </dgm:pt>
    <dgm:pt modelId="{80DAB03A-9A40-4E1F-A4FF-52ADAB71E9A2}">
      <dgm:prSet/>
      <dgm:spPr/>
      <dgm:t>
        <a:bodyPr/>
        <a:lstStyle/>
        <a:p>
          <a:r>
            <a:rPr lang="en-CA" b="0" i="0"/>
            <a:t>R2- performance</a:t>
          </a:r>
          <a:endParaRPr lang="en-CA"/>
        </a:p>
      </dgm:t>
    </dgm:pt>
    <dgm:pt modelId="{071D8851-518E-4B36-82D6-1537D24E68D9}" type="parTrans" cxnId="{97D0D2B6-379F-4B54-84FE-3B33ED61CFFF}">
      <dgm:prSet/>
      <dgm:spPr/>
      <dgm:t>
        <a:bodyPr/>
        <a:lstStyle/>
        <a:p>
          <a:endParaRPr lang="en-CA"/>
        </a:p>
      </dgm:t>
    </dgm:pt>
    <dgm:pt modelId="{50878B91-21F9-4BE7-9883-326B19462DB0}" type="sibTrans" cxnId="{97D0D2B6-379F-4B54-84FE-3B33ED61CFFF}">
      <dgm:prSet/>
      <dgm:spPr/>
      <dgm:t>
        <a:bodyPr/>
        <a:lstStyle/>
        <a:p>
          <a:endParaRPr lang="en-CA"/>
        </a:p>
      </dgm:t>
    </dgm:pt>
    <dgm:pt modelId="{73145518-6A8B-4557-9381-CD4DB88D7869}" type="pres">
      <dgm:prSet presAssocID="{C28F3580-DE3F-43C4-9D2E-BE7AE7D4BD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C11D65-5FE0-499E-AE58-D312199EE885}" type="pres">
      <dgm:prSet presAssocID="{914811A6-CDDF-43CB-AFFA-C74E1E93E463}" presName="root1" presStyleCnt="0"/>
      <dgm:spPr/>
    </dgm:pt>
    <dgm:pt modelId="{49ECE57B-3274-480F-8188-F25EFC6FCB7C}" type="pres">
      <dgm:prSet presAssocID="{914811A6-CDDF-43CB-AFFA-C74E1E93E463}" presName="LevelOneTextNode" presStyleLbl="node0" presStyleIdx="0" presStyleCnt="1">
        <dgm:presLayoutVars>
          <dgm:chPref val="3"/>
        </dgm:presLayoutVars>
      </dgm:prSet>
      <dgm:spPr/>
    </dgm:pt>
    <dgm:pt modelId="{3DEFF980-7127-416A-BCE6-BBE72C5860AF}" type="pres">
      <dgm:prSet presAssocID="{914811A6-CDDF-43CB-AFFA-C74E1E93E463}" presName="level2hierChild" presStyleCnt="0"/>
      <dgm:spPr/>
    </dgm:pt>
    <dgm:pt modelId="{42CB2B7B-D971-4218-8778-44053AB53AF7}" type="pres">
      <dgm:prSet presAssocID="{78852969-DDE2-4560-AD82-748051D920C8}" presName="conn2-1" presStyleLbl="parChTrans1D2" presStyleIdx="0" presStyleCnt="2"/>
      <dgm:spPr/>
    </dgm:pt>
    <dgm:pt modelId="{46738803-10F6-4E2B-BF84-D494B2183FE8}" type="pres">
      <dgm:prSet presAssocID="{78852969-DDE2-4560-AD82-748051D920C8}" presName="connTx" presStyleLbl="parChTrans1D2" presStyleIdx="0" presStyleCnt="2"/>
      <dgm:spPr/>
    </dgm:pt>
    <dgm:pt modelId="{3645B07C-159D-4DC6-B352-ED07CB529B39}" type="pres">
      <dgm:prSet presAssocID="{B859E780-5FDF-46AF-B7FB-2A8A1C31FDDB}" presName="root2" presStyleCnt="0"/>
      <dgm:spPr/>
    </dgm:pt>
    <dgm:pt modelId="{B1C9CE3B-C8EA-47C8-BDF6-B5F2E0E4B447}" type="pres">
      <dgm:prSet presAssocID="{B859E780-5FDF-46AF-B7FB-2A8A1C31FDDB}" presName="LevelTwoTextNode" presStyleLbl="node2" presStyleIdx="0" presStyleCnt="2">
        <dgm:presLayoutVars>
          <dgm:chPref val="3"/>
        </dgm:presLayoutVars>
      </dgm:prSet>
      <dgm:spPr/>
    </dgm:pt>
    <dgm:pt modelId="{B3D1A7EE-FDCD-418C-8792-E893627CAD34}" type="pres">
      <dgm:prSet presAssocID="{B859E780-5FDF-46AF-B7FB-2A8A1C31FDDB}" presName="level3hierChild" presStyleCnt="0"/>
      <dgm:spPr/>
    </dgm:pt>
    <dgm:pt modelId="{AD305EA2-5253-4C89-8F75-67F41F32D097}" type="pres">
      <dgm:prSet presAssocID="{071D8851-518E-4B36-82D6-1537D24E68D9}" presName="conn2-1" presStyleLbl="parChTrans1D2" presStyleIdx="1" presStyleCnt="2"/>
      <dgm:spPr/>
    </dgm:pt>
    <dgm:pt modelId="{3656E2DE-22E4-4627-9256-B1B862FF6365}" type="pres">
      <dgm:prSet presAssocID="{071D8851-518E-4B36-82D6-1537D24E68D9}" presName="connTx" presStyleLbl="parChTrans1D2" presStyleIdx="1" presStyleCnt="2"/>
      <dgm:spPr/>
    </dgm:pt>
    <dgm:pt modelId="{B6653911-3CAD-404E-A7BF-F6552773D556}" type="pres">
      <dgm:prSet presAssocID="{80DAB03A-9A40-4E1F-A4FF-52ADAB71E9A2}" presName="root2" presStyleCnt="0"/>
      <dgm:spPr/>
    </dgm:pt>
    <dgm:pt modelId="{B5AD7988-498D-4FFF-910B-CA14FC23FA9F}" type="pres">
      <dgm:prSet presAssocID="{80DAB03A-9A40-4E1F-A4FF-52ADAB71E9A2}" presName="LevelTwoTextNode" presStyleLbl="node2" presStyleIdx="1" presStyleCnt="2">
        <dgm:presLayoutVars>
          <dgm:chPref val="3"/>
        </dgm:presLayoutVars>
      </dgm:prSet>
      <dgm:spPr/>
    </dgm:pt>
    <dgm:pt modelId="{F1CAA390-7DCA-4918-AEC3-ABE9D03F658C}" type="pres">
      <dgm:prSet presAssocID="{80DAB03A-9A40-4E1F-A4FF-52ADAB71E9A2}" presName="level3hierChild" presStyleCnt="0"/>
      <dgm:spPr/>
    </dgm:pt>
  </dgm:ptLst>
  <dgm:cxnLst>
    <dgm:cxn modelId="{5FD40B27-0F2E-4468-B232-F07AD0CCA1BE}" type="presOf" srcId="{914811A6-CDDF-43CB-AFFA-C74E1E93E463}" destId="{49ECE57B-3274-480F-8188-F25EFC6FCB7C}" srcOrd="0" destOrd="0" presId="urn:microsoft.com/office/officeart/2005/8/layout/hierarchy2"/>
    <dgm:cxn modelId="{054D4D2B-F351-49B9-9EE5-B15FE66F5126}" srcId="{C28F3580-DE3F-43C4-9D2E-BE7AE7D4BD2F}" destId="{914811A6-CDDF-43CB-AFFA-C74E1E93E463}" srcOrd="0" destOrd="0" parTransId="{E74449D7-7E21-4F1A-AE75-13912A9C1A66}" sibTransId="{44C5C62A-8004-4E5F-B150-2B99D50837BC}"/>
    <dgm:cxn modelId="{193D143A-DF10-4E5C-8036-07A440296596}" type="presOf" srcId="{071D8851-518E-4B36-82D6-1537D24E68D9}" destId="{AD305EA2-5253-4C89-8F75-67F41F32D097}" srcOrd="0" destOrd="0" presId="urn:microsoft.com/office/officeart/2005/8/layout/hierarchy2"/>
    <dgm:cxn modelId="{783E5E64-6305-4A61-9F9D-FF2909FA2001}" srcId="{914811A6-CDDF-43CB-AFFA-C74E1E93E463}" destId="{B859E780-5FDF-46AF-B7FB-2A8A1C31FDDB}" srcOrd="0" destOrd="0" parTransId="{78852969-DDE2-4560-AD82-748051D920C8}" sibTransId="{26F5F555-CB21-495B-8C32-FBF866B3D676}"/>
    <dgm:cxn modelId="{2913CC47-1E1A-4F82-B12B-91995D1B67DE}" type="presOf" srcId="{78852969-DDE2-4560-AD82-748051D920C8}" destId="{46738803-10F6-4E2B-BF84-D494B2183FE8}" srcOrd="1" destOrd="0" presId="urn:microsoft.com/office/officeart/2005/8/layout/hierarchy2"/>
    <dgm:cxn modelId="{BD565F4E-3829-4E2F-9182-464620E9FEC3}" type="presOf" srcId="{80DAB03A-9A40-4E1F-A4FF-52ADAB71E9A2}" destId="{B5AD7988-498D-4FFF-910B-CA14FC23FA9F}" srcOrd="0" destOrd="0" presId="urn:microsoft.com/office/officeart/2005/8/layout/hierarchy2"/>
    <dgm:cxn modelId="{6DDD3296-609E-4A31-89DA-345775026FD3}" type="presOf" srcId="{78852969-DDE2-4560-AD82-748051D920C8}" destId="{42CB2B7B-D971-4218-8778-44053AB53AF7}" srcOrd="0" destOrd="0" presId="urn:microsoft.com/office/officeart/2005/8/layout/hierarchy2"/>
    <dgm:cxn modelId="{97D0D2B6-379F-4B54-84FE-3B33ED61CFFF}" srcId="{914811A6-CDDF-43CB-AFFA-C74E1E93E463}" destId="{80DAB03A-9A40-4E1F-A4FF-52ADAB71E9A2}" srcOrd="1" destOrd="0" parTransId="{071D8851-518E-4B36-82D6-1537D24E68D9}" sibTransId="{50878B91-21F9-4BE7-9883-326B19462DB0}"/>
    <dgm:cxn modelId="{FDC475C8-A328-40EE-BC76-1687506272CF}" type="presOf" srcId="{B859E780-5FDF-46AF-B7FB-2A8A1C31FDDB}" destId="{B1C9CE3B-C8EA-47C8-BDF6-B5F2E0E4B447}" srcOrd="0" destOrd="0" presId="urn:microsoft.com/office/officeart/2005/8/layout/hierarchy2"/>
    <dgm:cxn modelId="{BC27E5F7-745D-49F6-A2BC-B40EB42674DE}" type="presOf" srcId="{C28F3580-DE3F-43C4-9D2E-BE7AE7D4BD2F}" destId="{73145518-6A8B-4557-9381-CD4DB88D7869}" srcOrd="0" destOrd="0" presId="urn:microsoft.com/office/officeart/2005/8/layout/hierarchy2"/>
    <dgm:cxn modelId="{7AE38AFA-C918-484E-A21C-9C75D58A37F3}" type="presOf" srcId="{071D8851-518E-4B36-82D6-1537D24E68D9}" destId="{3656E2DE-22E4-4627-9256-B1B862FF6365}" srcOrd="1" destOrd="0" presId="urn:microsoft.com/office/officeart/2005/8/layout/hierarchy2"/>
    <dgm:cxn modelId="{5AD5695A-55DC-4F81-8A15-9E566B4F3529}" type="presParOf" srcId="{73145518-6A8B-4557-9381-CD4DB88D7869}" destId="{79C11D65-5FE0-499E-AE58-D312199EE885}" srcOrd="0" destOrd="0" presId="urn:microsoft.com/office/officeart/2005/8/layout/hierarchy2"/>
    <dgm:cxn modelId="{1608CA8E-C5CE-4E8B-8C6C-6A98F6E43683}" type="presParOf" srcId="{79C11D65-5FE0-499E-AE58-D312199EE885}" destId="{49ECE57B-3274-480F-8188-F25EFC6FCB7C}" srcOrd="0" destOrd="0" presId="urn:microsoft.com/office/officeart/2005/8/layout/hierarchy2"/>
    <dgm:cxn modelId="{A2B523AF-0B11-4AAC-82B6-1F2131587F90}" type="presParOf" srcId="{79C11D65-5FE0-499E-AE58-D312199EE885}" destId="{3DEFF980-7127-416A-BCE6-BBE72C5860AF}" srcOrd="1" destOrd="0" presId="urn:microsoft.com/office/officeart/2005/8/layout/hierarchy2"/>
    <dgm:cxn modelId="{783C531F-A1E2-4244-8F57-B19A972C55EE}" type="presParOf" srcId="{3DEFF980-7127-416A-BCE6-BBE72C5860AF}" destId="{42CB2B7B-D971-4218-8778-44053AB53AF7}" srcOrd="0" destOrd="0" presId="urn:microsoft.com/office/officeart/2005/8/layout/hierarchy2"/>
    <dgm:cxn modelId="{597CBAEE-592A-46F1-89F8-C776D4C5DBDA}" type="presParOf" srcId="{42CB2B7B-D971-4218-8778-44053AB53AF7}" destId="{46738803-10F6-4E2B-BF84-D494B2183FE8}" srcOrd="0" destOrd="0" presId="urn:microsoft.com/office/officeart/2005/8/layout/hierarchy2"/>
    <dgm:cxn modelId="{F7620C98-79E6-4F64-944E-4CE3710E83F1}" type="presParOf" srcId="{3DEFF980-7127-416A-BCE6-BBE72C5860AF}" destId="{3645B07C-159D-4DC6-B352-ED07CB529B39}" srcOrd="1" destOrd="0" presId="urn:microsoft.com/office/officeart/2005/8/layout/hierarchy2"/>
    <dgm:cxn modelId="{C37FB3D7-37B3-4879-B652-9506735DE499}" type="presParOf" srcId="{3645B07C-159D-4DC6-B352-ED07CB529B39}" destId="{B1C9CE3B-C8EA-47C8-BDF6-B5F2E0E4B447}" srcOrd="0" destOrd="0" presId="urn:microsoft.com/office/officeart/2005/8/layout/hierarchy2"/>
    <dgm:cxn modelId="{38F52F93-9419-44CB-9E9F-79472207EDCA}" type="presParOf" srcId="{3645B07C-159D-4DC6-B352-ED07CB529B39}" destId="{B3D1A7EE-FDCD-418C-8792-E893627CAD34}" srcOrd="1" destOrd="0" presId="urn:microsoft.com/office/officeart/2005/8/layout/hierarchy2"/>
    <dgm:cxn modelId="{09AD3AF1-AC1C-41F0-BD68-3DB0D2313605}" type="presParOf" srcId="{3DEFF980-7127-416A-BCE6-BBE72C5860AF}" destId="{AD305EA2-5253-4C89-8F75-67F41F32D097}" srcOrd="2" destOrd="0" presId="urn:microsoft.com/office/officeart/2005/8/layout/hierarchy2"/>
    <dgm:cxn modelId="{ED06147C-AB37-4FB3-86EC-F5FACD2C3CEE}" type="presParOf" srcId="{AD305EA2-5253-4C89-8F75-67F41F32D097}" destId="{3656E2DE-22E4-4627-9256-B1B862FF6365}" srcOrd="0" destOrd="0" presId="urn:microsoft.com/office/officeart/2005/8/layout/hierarchy2"/>
    <dgm:cxn modelId="{18E89066-FE0E-46DB-BE74-B04EB3750D2C}" type="presParOf" srcId="{3DEFF980-7127-416A-BCE6-BBE72C5860AF}" destId="{B6653911-3CAD-404E-A7BF-F6552773D556}" srcOrd="3" destOrd="0" presId="urn:microsoft.com/office/officeart/2005/8/layout/hierarchy2"/>
    <dgm:cxn modelId="{9EBAA9BF-D5CB-46F1-931D-C07670D2CE5C}" type="presParOf" srcId="{B6653911-3CAD-404E-A7BF-F6552773D556}" destId="{B5AD7988-498D-4FFF-910B-CA14FC23FA9F}" srcOrd="0" destOrd="0" presId="urn:microsoft.com/office/officeart/2005/8/layout/hierarchy2"/>
    <dgm:cxn modelId="{1F279526-71DE-4416-B5A2-0EDE99E36D55}" type="presParOf" srcId="{B6653911-3CAD-404E-A7BF-F6552773D556}" destId="{F1CAA390-7DCA-4918-AEC3-ABE9D03F65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8AE5D-3D21-431A-8F3C-2C6F1CC0D775}">
      <dsp:nvSpPr>
        <dsp:cNvPr id="0" name=""/>
        <dsp:cNvSpPr/>
      </dsp:nvSpPr>
      <dsp:spPr>
        <a:xfrm>
          <a:off x="0" y="337676"/>
          <a:ext cx="10534754" cy="4213901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5C543-6B2B-46DD-8CDE-C2661B10493E}">
      <dsp:nvSpPr>
        <dsp:cNvPr id="0" name=""/>
        <dsp:cNvSpPr/>
      </dsp:nvSpPr>
      <dsp:spPr>
        <a:xfrm>
          <a:off x="1264170" y="1075108"/>
          <a:ext cx="3476468" cy="206481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904" rIns="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>
              <a:solidFill>
                <a:srgbClr val="FF0000"/>
              </a:solidFill>
            </a:rPr>
            <a:t>Problem</a:t>
          </a:r>
          <a:endParaRPr lang="en-US" sz="3400" kern="1200" dirty="0">
            <a:solidFill>
              <a:srgbClr val="FF0000"/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Help landlords set the rent for their apartments</a:t>
          </a:r>
        </a:p>
      </dsp:txBody>
      <dsp:txXfrm>
        <a:off x="1264170" y="1075108"/>
        <a:ext cx="3476468" cy="2064811"/>
      </dsp:txXfrm>
    </dsp:sp>
    <dsp:sp modelId="{3EB9D147-9554-4382-A6A1-196FB79D0614}">
      <dsp:nvSpPr>
        <dsp:cNvPr id="0" name=""/>
        <dsp:cNvSpPr/>
      </dsp:nvSpPr>
      <dsp:spPr>
        <a:xfrm>
          <a:off x="5267377" y="1749333"/>
          <a:ext cx="4108554" cy="206481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904" rIns="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>
              <a:solidFill>
                <a:srgbClr val="92D050"/>
              </a:solidFill>
            </a:rPr>
            <a:t>Solution</a:t>
          </a:r>
          <a:endParaRPr lang="en-US" sz="3400" kern="1200" dirty="0">
            <a:solidFill>
              <a:srgbClr val="92D050"/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 dirty="0"/>
            <a:t>Develop a predictive model </a:t>
          </a:r>
          <a:endParaRPr lang="en-US" sz="2700" kern="1200" dirty="0"/>
        </a:p>
      </dsp:txBody>
      <dsp:txXfrm>
        <a:off x="5267377" y="1749333"/>
        <a:ext cx="4108554" cy="20648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ADA97-DE8F-4E25-812D-7706367A22FE}">
      <dsp:nvSpPr>
        <dsp:cNvPr id="0" name=""/>
        <dsp:cNvSpPr/>
      </dsp:nvSpPr>
      <dsp:spPr>
        <a:xfrm>
          <a:off x="5272" y="0"/>
          <a:ext cx="5071907" cy="4889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b="0" i="0" kern="1200"/>
            <a:t>Feature selection</a:t>
          </a:r>
          <a:endParaRPr lang="en-CA" sz="4100" kern="1200"/>
        </a:p>
      </dsp:txBody>
      <dsp:txXfrm>
        <a:off x="5272" y="0"/>
        <a:ext cx="5071907" cy="1466776"/>
      </dsp:txXfrm>
    </dsp:sp>
    <dsp:sp modelId="{3D7139BD-EEFA-4950-8CDE-8B95A61248BD}">
      <dsp:nvSpPr>
        <dsp:cNvPr id="0" name=""/>
        <dsp:cNvSpPr/>
      </dsp:nvSpPr>
      <dsp:spPr>
        <a:xfrm>
          <a:off x="512463" y="1468208"/>
          <a:ext cx="4057526" cy="1474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0" i="0" kern="1200"/>
            <a:t>Used feature importance for tree-induction model</a:t>
          </a:r>
          <a:endParaRPr lang="en-CA" sz="2300" kern="1200"/>
        </a:p>
      </dsp:txBody>
      <dsp:txXfrm>
        <a:off x="555640" y="1511385"/>
        <a:ext cx="3971172" cy="1387822"/>
      </dsp:txXfrm>
    </dsp:sp>
    <dsp:sp modelId="{FE33F2E1-77BF-4B9C-8F20-6F3F5CE68885}">
      <dsp:nvSpPr>
        <dsp:cNvPr id="0" name=""/>
        <dsp:cNvSpPr/>
      </dsp:nvSpPr>
      <dsp:spPr>
        <a:xfrm>
          <a:off x="512463" y="3169181"/>
          <a:ext cx="4057526" cy="1474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0" i="0" kern="1200" dirty="0"/>
            <a:t>Gini importance threshold value of 0.001</a:t>
          </a:r>
          <a:endParaRPr lang="en-CA" sz="2300" kern="1200" dirty="0"/>
        </a:p>
      </dsp:txBody>
      <dsp:txXfrm>
        <a:off x="555640" y="3212358"/>
        <a:ext cx="3971172" cy="1387822"/>
      </dsp:txXfrm>
    </dsp:sp>
    <dsp:sp modelId="{6026B330-3082-4918-B4D0-B6CC18A56F9E}">
      <dsp:nvSpPr>
        <dsp:cNvPr id="0" name=""/>
        <dsp:cNvSpPr/>
      </dsp:nvSpPr>
      <dsp:spPr>
        <a:xfrm>
          <a:off x="5457573" y="0"/>
          <a:ext cx="5071907" cy="4889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b="0" i="0" kern="1200"/>
            <a:t>Hyperparameter tuning</a:t>
          </a:r>
          <a:endParaRPr lang="en-CA" sz="4100" kern="1200"/>
        </a:p>
      </dsp:txBody>
      <dsp:txXfrm>
        <a:off x="5457573" y="0"/>
        <a:ext cx="5071907" cy="1466776"/>
      </dsp:txXfrm>
    </dsp:sp>
    <dsp:sp modelId="{71A8615B-DEAF-4B02-A976-17561C80B854}">
      <dsp:nvSpPr>
        <dsp:cNvPr id="0" name=""/>
        <dsp:cNvSpPr/>
      </dsp:nvSpPr>
      <dsp:spPr>
        <a:xfrm>
          <a:off x="5964764" y="1468208"/>
          <a:ext cx="4057526" cy="1474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0" i="0" kern="1200"/>
            <a:t>Random forest</a:t>
          </a:r>
          <a:endParaRPr lang="en-CA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/>
            <a:t>Number of estimators</a:t>
          </a:r>
          <a:endParaRPr lang="en-CA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/>
            <a:t>Maximum depth of tree</a:t>
          </a:r>
          <a:endParaRPr lang="en-CA" sz="1800" kern="1200"/>
        </a:p>
      </dsp:txBody>
      <dsp:txXfrm>
        <a:off x="6007941" y="1511385"/>
        <a:ext cx="3971172" cy="1387822"/>
      </dsp:txXfrm>
    </dsp:sp>
    <dsp:sp modelId="{510504E5-52DA-485B-86A9-76397F877DC9}">
      <dsp:nvSpPr>
        <dsp:cNvPr id="0" name=""/>
        <dsp:cNvSpPr/>
      </dsp:nvSpPr>
      <dsp:spPr>
        <a:xfrm>
          <a:off x="5964764" y="3169181"/>
          <a:ext cx="4057526" cy="1474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0" i="0" kern="1200"/>
            <a:t>XGBoost</a:t>
          </a:r>
          <a:endParaRPr lang="en-CA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/>
            <a:t>Subsample</a:t>
          </a:r>
          <a:endParaRPr lang="en-CA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/>
            <a:t>Maximum depth of tree</a:t>
          </a:r>
          <a:endParaRPr lang="en-CA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/>
            <a:t>Column sample</a:t>
          </a:r>
          <a:endParaRPr lang="en-CA" sz="1800" kern="1200"/>
        </a:p>
      </dsp:txBody>
      <dsp:txXfrm>
        <a:off x="6007941" y="3212358"/>
        <a:ext cx="3971172" cy="13878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D69BE-5E14-4A51-855D-C7E210C8F3B2}">
      <dsp:nvSpPr>
        <dsp:cNvPr id="0" name=""/>
        <dsp:cNvSpPr/>
      </dsp:nvSpPr>
      <dsp:spPr>
        <a:xfrm>
          <a:off x="3086" y="853097"/>
          <a:ext cx="2448507" cy="146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Service charge</a:t>
          </a:r>
          <a:endParaRPr lang="en-CA" sz="2700" kern="1200"/>
        </a:p>
      </dsp:txBody>
      <dsp:txXfrm>
        <a:off x="3086" y="853097"/>
        <a:ext cx="2448507" cy="1469104"/>
      </dsp:txXfrm>
    </dsp:sp>
    <dsp:sp modelId="{6BEE9CCA-229A-4D95-AC09-05A6BA349E3E}">
      <dsp:nvSpPr>
        <dsp:cNvPr id="0" name=""/>
        <dsp:cNvSpPr/>
      </dsp:nvSpPr>
      <dsp:spPr>
        <a:xfrm>
          <a:off x="2696444" y="853097"/>
          <a:ext cx="2448507" cy="146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Median city picture count</a:t>
          </a:r>
          <a:endParaRPr lang="en-CA" sz="2700" kern="1200"/>
        </a:p>
      </dsp:txBody>
      <dsp:txXfrm>
        <a:off x="2696444" y="853097"/>
        <a:ext cx="2448507" cy="1469104"/>
      </dsp:txXfrm>
    </dsp:sp>
    <dsp:sp modelId="{70776B49-7818-4FAE-BB5F-FD4F72E2C9FA}">
      <dsp:nvSpPr>
        <dsp:cNvPr id="0" name=""/>
        <dsp:cNvSpPr/>
      </dsp:nvSpPr>
      <dsp:spPr>
        <a:xfrm>
          <a:off x="5389802" y="853097"/>
          <a:ext cx="2448507" cy="146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Median zip code service charge</a:t>
          </a:r>
          <a:endParaRPr lang="en-CA" sz="2700" kern="1200"/>
        </a:p>
      </dsp:txBody>
      <dsp:txXfrm>
        <a:off x="5389802" y="853097"/>
        <a:ext cx="2448507" cy="1469104"/>
      </dsp:txXfrm>
    </dsp:sp>
    <dsp:sp modelId="{5E9C6968-CA67-463B-8A49-CE1EEB98704E}">
      <dsp:nvSpPr>
        <dsp:cNvPr id="0" name=""/>
        <dsp:cNvSpPr/>
      </dsp:nvSpPr>
      <dsp:spPr>
        <a:xfrm>
          <a:off x="8083160" y="853097"/>
          <a:ext cx="2448507" cy="146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Luxurious interior quality</a:t>
          </a:r>
          <a:endParaRPr lang="en-CA" sz="2700" kern="1200"/>
        </a:p>
      </dsp:txBody>
      <dsp:txXfrm>
        <a:off x="8083160" y="853097"/>
        <a:ext cx="2448507" cy="1469104"/>
      </dsp:txXfrm>
    </dsp:sp>
    <dsp:sp modelId="{FB84F184-899A-4611-BD4C-798B2F23FE1C}">
      <dsp:nvSpPr>
        <dsp:cNvPr id="0" name=""/>
        <dsp:cNvSpPr/>
      </dsp:nvSpPr>
      <dsp:spPr>
        <a:xfrm>
          <a:off x="1349765" y="2567052"/>
          <a:ext cx="2448507" cy="146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Living space</a:t>
          </a:r>
          <a:endParaRPr lang="en-CA" sz="2700" kern="1200"/>
        </a:p>
      </dsp:txBody>
      <dsp:txXfrm>
        <a:off x="1349765" y="2567052"/>
        <a:ext cx="2448507" cy="1469104"/>
      </dsp:txXfrm>
    </dsp:sp>
    <dsp:sp modelId="{EA1462E9-8C24-465F-8524-B6E6F1AA6F0C}">
      <dsp:nvSpPr>
        <dsp:cNvPr id="0" name=""/>
        <dsp:cNvSpPr/>
      </dsp:nvSpPr>
      <dsp:spPr>
        <a:xfrm>
          <a:off x="4043123" y="2567052"/>
          <a:ext cx="2448507" cy="146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Median city service charge</a:t>
          </a:r>
          <a:endParaRPr lang="en-CA" sz="2700" kern="1200"/>
        </a:p>
      </dsp:txBody>
      <dsp:txXfrm>
        <a:off x="4043123" y="2567052"/>
        <a:ext cx="2448507" cy="1469104"/>
      </dsp:txXfrm>
    </dsp:sp>
    <dsp:sp modelId="{37594E77-0328-4790-B523-747216873797}">
      <dsp:nvSpPr>
        <dsp:cNvPr id="0" name=""/>
        <dsp:cNvSpPr/>
      </dsp:nvSpPr>
      <dsp:spPr>
        <a:xfrm>
          <a:off x="6736481" y="2567052"/>
          <a:ext cx="2448507" cy="146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Median city living space</a:t>
          </a:r>
          <a:endParaRPr lang="en-CA" sz="2700" kern="1200"/>
        </a:p>
      </dsp:txBody>
      <dsp:txXfrm>
        <a:off x="6736481" y="2567052"/>
        <a:ext cx="2448507" cy="14691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BC57-49D6-40A2-BFA7-751E0B33A593}">
      <dsp:nvSpPr>
        <dsp:cNvPr id="0" name=""/>
        <dsp:cNvSpPr/>
      </dsp:nvSpPr>
      <dsp:spPr>
        <a:xfrm>
          <a:off x="45" y="28802"/>
          <a:ext cx="4394514" cy="1627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0" i="0" kern="1200"/>
            <a:t>Determined most important factors for rent</a:t>
          </a:r>
          <a:endParaRPr lang="en-CA" sz="3200" kern="1200"/>
        </a:p>
      </dsp:txBody>
      <dsp:txXfrm>
        <a:off x="45" y="28802"/>
        <a:ext cx="4394514" cy="1627148"/>
      </dsp:txXfrm>
    </dsp:sp>
    <dsp:sp modelId="{53F30155-EA00-4DA3-B44B-52E4F9C76EE7}">
      <dsp:nvSpPr>
        <dsp:cNvPr id="0" name=""/>
        <dsp:cNvSpPr/>
      </dsp:nvSpPr>
      <dsp:spPr>
        <a:xfrm>
          <a:off x="45" y="1655951"/>
          <a:ext cx="4394514" cy="23716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b="0" i="0" kern="1200"/>
            <a:t>Living space</a:t>
          </a:r>
          <a:endParaRPr lang="en-CA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b="0" i="0" kern="1200"/>
            <a:t>Service charge</a:t>
          </a:r>
          <a:endParaRPr lang="en-CA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b="0" i="0" kern="1200"/>
            <a:t>Interior quality – luxurious</a:t>
          </a:r>
          <a:endParaRPr lang="en-CA" sz="3200" kern="1200"/>
        </a:p>
      </dsp:txBody>
      <dsp:txXfrm>
        <a:off x="45" y="1655951"/>
        <a:ext cx="4394514" cy="2371680"/>
      </dsp:txXfrm>
    </dsp:sp>
    <dsp:sp modelId="{5F995288-A87C-4721-8890-376CA4F8031E}">
      <dsp:nvSpPr>
        <dsp:cNvPr id="0" name=""/>
        <dsp:cNvSpPr/>
      </dsp:nvSpPr>
      <dsp:spPr>
        <a:xfrm>
          <a:off x="5009791" y="28802"/>
          <a:ext cx="4394514" cy="162714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rnd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0" i="0" kern="1200"/>
            <a:t>Predicted rent with XGBoost model </a:t>
          </a:r>
          <a:endParaRPr lang="en-CA" sz="3200" kern="1200"/>
        </a:p>
      </dsp:txBody>
      <dsp:txXfrm>
        <a:off x="5009791" y="28802"/>
        <a:ext cx="4394514" cy="1627148"/>
      </dsp:txXfrm>
    </dsp:sp>
    <dsp:sp modelId="{F674D3D1-3A67-42DD-A985-19C3F69EFDC1}">
      <dsp:nvSpPr>
        <dsp:cNvPr id="0" name=""/>
        <dsp:cNvSpPr/>
      </dsp:nvSpPr>
      <dsp:spPr>
        <a:xfrm>
          <a:off x="5009791" y="1655951"/>
          <a:ext cx="4394514" cy="237168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b="0" i="0" kern="1200"/>
            <a:t>R-squared: 0.77</a:t>
          </a:r>
          <a:endParaRPr lang="en-CA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b="0" i="0" kern="1200"/>
            <a:t>Mean absolute error: €114.73</a:t>
          </a:r>
          <a:endParaRPr lang="en-CA" sz="3200" kern="1200"/>
        </a:p>
      </dsp:txBody>
      <dsp:txXfrm>
        <a:off x="5009791" y="1655951"/>
        <a:ext cx="4394514" cy="23716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C705D-6E21-4004-A83A-45B36974621D}">
      <dsp:nvSpPr>
        <dsp:cNvPr id="0" name=""/>
        <dsp:cNvSpPr/>
      </dsp:nvSpPr>
      <dsp:spPr>
        <a:xfrm>
          <a:off x="0" y="668676"/>
          <a:ext cx="9404352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0" i="0" kern="1200" dirty="0"/>
            <a:t>Analysis of text features (i.e. description and facilities)</a:t>
          </a:r>
          <a:endParaRPr lang="en-CA" sz="2600" kern="1200" dirty="0"/>
        </a:p>
      </dsp:txBody>
      <dsp:txXfrm>
        <a:off x="30442" y="699118"/>
        <a:ext cx="9343468" cy="562726"/>
      </dsp:txXfrm>
    </dsp:sp>
    <dsp:sp modelId="{AF734973-FB21-4F20-B638-5F418D748EE2}">
      <dsp:nvSpPr>
        <dsp:cNvPr id="0" name=""/>
        <dsp:cNvSpPr/>
      </dsp:nvSpPr>
      <dsp:spPr>
        <a:xfrm>
          <a:off x="0" y="1367166"/>
          <a:ext cx="9404352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0" i="0" kern="1200"/>
            <a:t>Including time features in model</a:t>
          </a:r>
          <a:endParaRPr lang="en-CA" sz="2600" kern="1200"/>
        </a:p>
      </dsp:txBody>
      <dsp:txXfrm>
        <a:off x="30442" y="1397608"/>
        <a:ext cx="9343468" cy="562726"/>
      </dsp:txXfrm>
    </dsp:sp>
    <dsp:sp modelId="{C35B6783-026D-4840-AD4E-AAA283D99573}">
      <dsp:nvSpPr>
        <dsp:cNvPr id="0" name=""/>
        <dsp:cNvSpPr/>
      </dsp:nvSpPr>
      <dsp:spPr>
        <a:xfrm>
          <a:off x="0" y="2065657"/>
          <a:ext cx="9404352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0" i="0" kern="1200"/>
            <a:t>Uncertainty around sampling methodology</a:t>
          </a:r>
          <a:endParaRPr lang="en-CA" sz="2600" kern="1200"/>
        </a:p>
      </dsp:txBody>
      <dsp:txXfrm>
        <a:off x="30442" y="2096099"/>
        <a:ext cx="9343468" cy="562726"/>
      </dsp:txXfrm>
    </dsp:sp>
    <dsp:sp modelId="{61CE2429-160F-4889-85C4-9F77A584F29C}">
      <dsp:nvSpPr>
        <dsp:cNvPr id="0" name=""/>
        <dsp:cNvSpPr/>
      </dsp:nvSpPr>
      <dsp:spPr>
        <a:xfrm>
          <a:off x="0" y="2764147"/>
          <a:ext cx="9404352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0" i="0" kern="1200"/>
            <a:t>Higher compute capabilities for hyperparameter tuning</a:t>
          </a:r>
          <a:endParaRPr lang="en-CA" sz="2600" kern="1200"/>
        </a:p>
      </dsp:txBody>
      <dsp:txXfrm>
        <a:off x="30442" y="2794589"/>
        <a:ext cx="9343468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7B989-54BD-4DF5-908B-0533048F0A6E}">
      <dsp:nvSpPr>
        <dsp:cNvPr id="0" name=""/>
        <dsp:cNvSpPr/>
      </dsp:nvSpPr>
      <dsp:spPr>
        <a:xfrm>
          <a:off x="1285" y="0"/>
          <a:ext cx="3343549" cy="4226012"/>
        </a:xfrm>
        <a:prstGeom prst="roundRect">
          <a:avLst>
            <a:gd name="adj" fmla="val 10000"/>
          </a:avLst>
        </a:prstGeom>
        <a:solidFill>
          <a:srgbClr val="CFD5E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Data Wrangling</a:t>
          </a:r>
          <a:endParaRPr lang="en-US" sz="3500" kern="1200" dirty="0"/>
        </a:p>
      </dsp:txBody>
      <dsp:txXfrm>
        <a:off x="1285" y="0"/>
        <a:ext cx="3343549" cy="1267803"/>
      </dsp:txXfrm>
    </dsp:sp>
    <dsp:sp modelId="{671AB198-A2C0-49FC-8327-4D32C7D828D6}">
      <dsp:nvSpPr>
        <dsp:cNvPr id="0" name=""/>
        <dsp:cNvSpPr/>
      </dsp:nvSpPr>
      <dsp:spPr>
        <a:xfrm>
          <a:off x="335640" y="1269041"/>
          <a:ext cx="2674839" cy="1274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 and organize data</a:t>
          </a:r>
        </a:p>
      </dsp:txBody>
      <dsp:txXfrm>
        <a:off x="372960" y="1306361"/>
        <a:ext cx="2600199" cy="1199560"/>
      </dsp:txXfrm>
    </dsp:sp>
    <dsp:sp modelId="{66CF2783-8C0B-44ED-8692-2F0A2E0BAEA7}">
      <dsp:nvSpPr>
        <dsp:cNvPr id="0" name=""/>
        <dsp:cNvSpPr/>
      </dsp:nvSpPr>
      <dsp:spPr>
        <a:xfrm>
          <a:off x="335640" y="2739272"/>
          <a:ext cx="2674839" cy="1274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Clean data</a:t>
          </a:r>
        </a:p>
      </dsp:txBody>
      <dsp:txXfrm>
        <a:off x="372960" y="2776592"/>
        <a:ext cx="2600199" cy="1199560"/>
      </dsp:txXfrm>
    </dsp:sp>
    <dsp:sp modelId="{7081155C-8EDF-4BE0-AAD1-A197AD0756F3}">
      <dsp:nvSpPr>
        <dsp:cNvPr id="0" name=""/>
        <dsp:cNvSpPr/>
      </dsp:nvSpPr>
      <dsp:spPr>
        <a:xfrm>
          <a:off x="3595602" y="0"/>
          <a:ext cx="3343549" cy="42260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Exploratory Data Analysis</a:t>
          </a:r>
        </a:p>
      </dsp:txBody>
      <dsp:txXfrm>
        <a:off x="3595602" y="0"/>
        <a:ext cx="3343549" cy="1267803"/>
      </dsp:txXfrm>
    </dsp:sp>
    <dsp:sp modelId="{9982D04B-023F-4744-8A31-1507563A3D90}">
      <dsp:nvSpPr>
        <dsp:cNvPr id="0" name=""/>
        <dsp:cNvSpPr/>
      </dsp:nvSpPr>
      <dsp:spPr>
        <a:xfrm>
          <a:off x="3929957" y="1269041"/>
          <a:ext cx="2674839" cy="1274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Relationships between rent and  numerical features</a:t>
          </a:r>
          <a:endParaRPr lang="en-US" sz="1500" kern="1200" dirty="0"/>
        </a:p>
      </dsp:txBody>
      <dsp:txXfrm>
        <a:off x="3967277" y="1306361"/>
        <a:ext cx="2600199" cy="1199560"/>
      </dsp:txXfrm>
    </dsp:sp>
    <dsp:sp modelId="{F358686F-381F-4342-BB51-F9679662101B}">
      <dsp:nvSpPr>
        <dsp:cNvPr id="0" name=""/>
        <dsp:cNvSpPr/>
      </dsp:nvSpPr>
      <dsp:spPr>
        <a:xfrm>
          <a:off x="3929957" y="2739272"/>
          <a:ext cx="2674839" cy="1274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Relationship between rent and categories</a:t>
          </a:r>
          <a:endParaRPr lang="en-US" sz="1500" kern="1200" dirty="0"/>
        </a:p>
      </dsp:txBody>
      <dsp:txXfrm>
        <a:off x="3967277" y="2776592"/>
        <a:ext cx="2600199" cy="1199560"/>
      </dsp:txXfrm>
    </dsp:sp>
    <dsp:sp modelId="{92BF3EF7-93E7-4F77-937A-24928145FDAC}">
      <dsp:nvSpPr>
        <dsp:cNvPr id="0" name=""/>
        <dsp:cNvSpPr/>
      </dsp:nvSpPr>
      <dsp:spPr>
        <a:xfrm>
          <a:off x="7189918" y="0"/>
          <a:ext cx="3343549" cy="42260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Machine Learning</a:t>
          </a:r>
          <a:endParaRPr lang="en-US" sz="3500" kern="1200" dirty="0"/>
        </a:p>
      </dsp:txBody>
      <dsp:txXfrm>
        <a:off x="7189918" y="0"/>
        <a:ext cx="3343549" cy="1267803"/>
      </dsp:txXfrm>
    </dsp:sp>
    <dsp:sp modelId="{E84635F6-569B-4C94-8DF7-C315B45B8EFC}">
      <dsp:nvSpPr>
        <dsp:cNvPr id="0" name=""/>
        <dsp:cNvSpPr/>
      </dsp:nvSpPr>
      <dsp:spPr>
        <a:xfrm>
          <a:off x="7524273" y="1268603"/>
          <a:ext cx="2674839" cy="48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Training data development</a:t>
          </a:r>
        </a:p>
      </dsp:txBody>
      <dsp:txXfrm>
        <a:off x="7538592" y="1282922"/>
        <a:ext cx="2646201" cy="460252"/>
      </dsp:txXfrm>
    </dsp:sp>
    <dsp:sp modelId="{C15BCE86-E075-46F7-98FA-6FD74435287F}">
      <dsp:nvSpPr>
        <dsp:cNvPr id="0" name=""/>
        <dsp:cNvSpPr/>
      </dsp:nvSpPr>
      <dsp:spPr>
        <a:xfrm>
          <a:off x="7524273" y="1832707"/>
          <a:ext cx="2674839" cy="48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Metrics and testing</a:t>
          </a:r>
        </a:p>
      </dsp:txBody>
      <dsp:txXfrm>
        <a:off x="7538592" y="1847026"/>
        <a:ext cx="2646201" cy="460252"/>
      </dsp:txXfrm>
    </dsp:sp>
    <dsp:sp modelId="{25D89F5D-03F1-4F21-889C-E9A7C4DB287D}">
      <dsp:nvSpPr>
        <dsp:cNvPr id="0" name=""/>
        <dsp:cNvSpPr/>
      </dsp:nvSpPr>
      <dsp:spPr>
        <a:xfrm>
          <a:off x="7524273" y="2396812"/>
          <a:ext cx="2674839" cy="48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</a:t>
          </a:r>
          <a:r>
            <a:rPr lang="en-US" sz="1500" kern="1200" dirty="0"/>
            <a:t>development</a:t>
          </a:r>
        </a:p>
      </dsp:txBody>
      <dsp:txXfrm>
        <a:off x="7538592" y="2411131"/>
        <a:ext cx="2646201" cy="460252"/>
      </dsp:txXfrm>
    </dsp:sp>
    <dsp:sp modelId="{7EF0E943-AC64-4822-ACC1-DAA418051E02}">
      <dsp:nvSpPr>
        <dsp:cNvPr id="0" name=""/>
        <dsp:cNvSpPr/>
      </dsp:nvSpPr>
      <dsp:spPr>
        <a:xfrm>
          <a:off x="7524273" y="2960916"/>
          <a:ext cx="2674839" cy="48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selection</a:t>
          </a:r>
        </a:p>
      </dsp:txBody>
      <dsp:txXfrm>
        <a:off x="7538592" y="2975235"/>
        <a:ext cx="2646201" cy="460252"/>
      </dsp:txXfrm>
    </dsp:sp>
    <dsp:sp modelId="{B4E25BC6-BC2E-44C0-B4CC-C502E635024D}">
      <dsp:nvSpPr>
        <dsp:cNvPr id="0" name=""/>
        <dsp:cNvSpPr/>
      </dsp:nvSpPr>
      <dsp:spPr>
        <a:xfrm>
          <a:off x="7524273" y="3525021"/>
          <a:ext cx="2674839" cy="48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application</a:t>
          </a:r>
        </a:p>
      </dsp:txBody>
      <dsp:txXfrm>
        <a:off x="7538592" y="3539340"/>
        <a:ext cx="2646201" cy="460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B6BBD-CE03-4D3F-866D-292A864865AA}">
      <dsp:nvSpPr>
        <dsp:cNvPr id="0" name=""/>
        <dsp:cNvSpPr/>
      </dsp:nvSpPr>
      <dsp:spPr>
        <a:xfrm>
          <a:off x="0" y="239267"/>
          <a:ext cx="1053475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2EC9E-3A39-469A-A9BD-055FCD135A69}">
      <dsp:nvSpPr>
        <dsp:cNvPr id="0" name=""/>
        <dsp:cNvSpPr/>
      </dsp:nvSpPr>
      <dsp:spPr>
        <a:xfrm>
          <a:off x="526737" y="3107"/>
          <a:ext cx="737432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732" tIns="0" rIns="2787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Source: Immoscout24 – largest real estate website in Germany</a:t>
          </a:r>
          <a:endParaRPr lang="en-CA" sz="1600" kern="1200" dirty="0"/>
        </a:p>
      </dsp:txBody>
      <dsp:txXfrm>
        <a:off x="549794" y="26164"/>
        <a:ext cx="7328213" cy="426206"/>
      </dsp:txXfrm>
    </dsp:sp>
    <dsp:sp modelId="{4E3AC8BB-E78D-4077-A3EF-DE0B18C4F5F8}">
      <dsp:nvSpPr>
        <dsp:cNvPr id="0" name=""/>
        <dsp:cNvSpPr/>
      </dsp:nvSpPr>
      <dsp:spPr>
        <a:xfrm>
          <a:off x="0" y="965027"/>
          <a:ext cx="1053475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54E9B-E2A0-481B-BAE3-AF8DDF4D6A1E}">
      <dsp:nvSpPr>
        <dsp:cNvPr id="0" name=""/>
        <dsp:cNvSpPr/>
      </dsp:nvSpPr>
      <dsp:spPr>
        <a:xfrm>
          <a:off x="526737" y="728867"/>
          <a:ext cx="737432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732" tIns="0" rIns="2787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Information: Record of apartments for rent </a:t>
          </a:r>
          <a:endParaRPr lang="en-CA" sz="1600" kern="1200"/>
        </a:p>
      </dsp:txBody>
      <dsp:txXfrm>
        <a:off x="549794" y="751924"/>
        <a:ext cx="7328213" cy="426206"/>
      </dsp:txXfrm>
    </dsp:sp>
    <dsp:sp modelId="{87F31AC3-3A03-4751-81CC-40F67C90155E}">
      <dsp:nvSpPr>
        <dsp:cNvPr id="0" name=""/>
        <dsp:cNvSpPr/>
      </dsp:nvSpPr>
      <dsp:spPr>
        <a:xfrm>
          <a:off x="0" y="1690787"/>
          <a:ext cx="1053475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F25D9-7F91-4F90-B57B-9D5EAAD78E55}">
      <dsp:nvSpPr>
        <dsp:cNvPr id="0" name=""/>
        <dsp:cNvSpPr/>
      </dsp:nvSpPr>
      <dsp:spPr>
        <a:xfrm>
          <a:off x="526737" y="1454627"/>
          <a:ext cx="737432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732" tIns="0" rIns="2787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Size: 267,859 records, 49 features</a:t>
          </a:r>
          <a:endParaRPr lang="en-CA" sz="1600" kern="1200"/>
        </a:p>
      </dsp:txBody>
      <dsp:txXfrm>
        <a:off x="549794" y="1477684"/>
        <a:ext cx="7328213" cy="426206"/>
      </dsp:txXfrm>
    </dsp:sp>
    <dsp:sp modelId="{436F7FCF-4116-4DE5-8507-9DEBE7AC6B4D}">
      <dsp:nvSpPr>
        <dsp:cNvPr id="0" name=""/>
        <dsp:cNvSpPr/>
      </dsp:nvSpPr>
      <dsp:spPr>
        <a:xfrm>
          <a:off x="0" y="2416547"/>
          <a:ext cx="10534754" cy="246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614" tIns="333248" rIns="8176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Heating cost</a:t>
          </a:r>
          <a:endParaRPr lang="en-CA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Rent (€)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Living space (square meters)</a:t>
          </a:r>
          <a:endParaRPr lang="en-CA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Number of rooms</a:t>
          </a:r>
          <a:endParaRPr lang="en-CA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Interior quality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Location information (State, city / town, municipality, zip code, street address, house number)</a:t>
          </a:r>
          <a:endParaRPr lang="en-CA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Facilities (Balcony, garden, cellar, etc.)</a:t>
          </a:r>
          <a:endParaRPr lang="en-CA" sz="1600" kern="1200" dirty="0"/>
        </a:p>
      </dsp:txBody>
      <dsp:txXfrm>
        <a:off x="0" y="2416547"/>
        <a:ext cx="10534754" cy="2469600"/>
      </dsp:txXfrm>
    </dsp:sp>
    <dsp:sp modelId="{616438AA-802E-4B44-8D26-23F1E21030EB}">
      <dsp:nvSpPr>
        <dsp:cNvPr id="0" name=""/>
        <dsp:cNvSpPr/>
      </dsp:nvSpPr>
      <dsp:spPr>
        <a:xfrm>
          <a:off x="526737" y="2180387"/>
          <a:ext cx="737432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732" tIns="0" rIns="2787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Examples of features</a:t>
          </a:r>
          <a:endParaRPr lang="en-CA" sz="1600" kern="1200" dirty="0"/>
        </a:p>
      </dsp:txBody>
      <dsp:txXfrm>
        <a:off x="549794" y="2203444"/>
        <a:ext cx="7328213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843AA-CCD7-455F-9B7C-412710E9B030}">
      <dsp:nvSpPr>
        <dsp:cNvPr id="0" name=""/>
        <dsp:cNvSpPr/>
      </dsp:nvSpPr>
      <dsp:spPr>
        <a:xfrm>
          <a:off x="0" y="360497"/>
          <a:ext cx="105347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808EF-A414-4E49-8A8D-A9099835D07A}">
      <dsp:nvSpPr>
        <dsp:cNvPr id="0" name=""/>
        <dsp:cNvSpPr/>
      </dsp:nvSpPr>
      <dsp:spPr>
        <a:xfrm>
          <a:off x="526737" y="94816"/>
          <a:ext cx="737432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732" tIns="0" rIns="2787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kern="1200" dirty="0"/>
            <a:t>Source: Wikipedia</a:t>
          </a:r>
          <a:endParaRPr lang="en-CA" sz="1800" kern="1200" dirty="0"/>
        </a:p>
      </dsp:txBody>
      <dsp:txXfrm>
        <a:off x="552676" y="120755"/>
        <a:ext cx="7322449" cy="479482"/>
      </dsp:txXfrm>
    </dsp:sp>
    <dsp:sp modelId="{F07DD28E-5F53-435D-9215-E00EAA7D5E16}">
      <dsp:nvSpPr>
        <dsp:cNvPr id="0" name=""/>
        <dsp:cNvSpPr/>
      </dsp:nvSpPr>
      <dsp:spPr>
        <a:xfrm>
          <a:off x="0" y="1176977"/>
          <a:ext cx="105347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2BED0-DDFB-4D02-8940-3910722ADC8E}">
      <dsp:nvSpPr>
        <dsp:cNvPr id="0" name=""/>
        <dsp:cNvSpPr/>
      </dsp:nvSpPr>
      <dsp:spPr>
        <a:xfrm>
          <a:off x="526737" y="911297"/>
          <a:ext cx="737432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732" tIns="0" rIns="2787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kern="1200" dirty="0"/>
            <a:t>Information: State macro-economic data</a:t>
          </a:r>
          <a:endParaRPr lang="en-CA" sz="1800" kern="1200" dirty="0"/>
        </a:p>
      </dsp:txBody>
      <dsp:txXfrm>
        <a:off x="552676" y="937236"/>
        <a:ext cx="7322449" cy="479482"/>
      </dsp:txXfrm>
    </dsp:sp>
    <dsp:sp modelId="{8557B32A-D10B-4A2F-A156-A000CDE0C943}">
      <dsp:nvSpPr>
        <dsp:cNvPr id="0" name=""/>
        <dsp:cNvSpPr/>
      </dsp:nvSpPr>
      <dsp:spPr>
        <a:xfrm>
          <a:off x="0" y="1993457"/>
          <a:ext cx="105347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0D26F-DA97-4A67-8393-AB8C762B5E7B}">
      <dsp:nvSpPr>
        <dsp:cNvPr id="0" name=""/>
        <dsp:cNvSpPr/>
      </dsp:nvSpPr>
      <dsp:spPr>
        <a:xfrm>
          <a:off x="526737" y="1727777"/>
          <a:ext cx="737432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732" tIns="0" rIns="2787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kern="1200"/>
            <a:t>Size: 16 states x 5 features</a:t>
          </a:r>
          <a:endParaRPr lang="en-CA" sz="1800" kern="1200"/>
        </a:p>
      </dsp:txBody>
      <dsp:txXfrm>
        <a:off x="552676" y="1753716"/>
        <a:ext cx="7322449" cy="479482"/>
      </dsp:txXfrm>
    </dsp:sp>
    <dsp:sp modelId="{9E085981-5B2D-456A-8697-F3945D33C7E1}">
      <dsp:nvSpPr>
        <dsp:cNvPr id="0" name=""/>
        <dsp:cNvSpPr/>
      </dsp:nvSpPr>
      <dsp:spPr>
        <a:xfrm>
          <a:off x="0" y="2809937"/>
          <a:ext cx="10534754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614" tIns="374904" rIns="8176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/>
            <a:t>State area</a:t>
          </a:r>
          <a:endParaRPr lang="en-CA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/>
            <a:t>State population</a:t>
          </a:r>
          <a:endParaRPr lang="en-CA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/>
            <a:t>State population per area</a:t>
          </a:r>
          <a:endParaRPr lang="en-CA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/>
            <a:t>GDP per capita</a:t>
          </a:r>
          <a:endParaRPr lang="en-CA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/>
            <a:t>Human development index (HDI)</a:t>
          </a:r>
          <a:endParaRPr lang="en-CA" sz="1800" kern="1200"/>
        </a:p>
      </dsp:txBody>
      <dsp:txXfrm>
        <a:off x="0" y="2809937"/>
        <a:ext cx="10534754" cy="1984500"/>
      </dsp:txXfrm>
    </dsp:sp>
    <dsp:sp modelId="{B515D989-11BA-40CA-BAC8-9FCDF885F46C}">
      <dsp:nvSpPr>
        <dsp:cNvPr id="0" name=""/>
        <dsp:cNvSpPr/>
      </dsp:nvSpPr>
      <dsp:spPr>
        <a:xfrm>
          <a:off x="526737" y="2544257"/>
          <a:ext cx="737432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732" tIns="0" rIns="2787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kern="1200"/>
            <a:t>Features</a:t>
          </a:r>
          <a:endParaRPr lang="en-CA" sz="1800" kern="1200"/>
        </a:p>
      </dsp:txBody>
      <dsp:txXfrm>
        <a:off x="552676" y="2570196"/>
        <a:ext cx="7322449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C6430-20E0-4108-96FA-5EFE562C37E9}">
      <dsp:nvSpPr>
        <dsp:cNvPr id="0" name=""/>
        <dsp:cNvSpPr/>
      </dsp:nvSpPr>
      <dsp:spPr>
        <a:xfrm rot="18000000">
          <a:off x="1263" y="2567979"/>
          <a:ext cx="2685127" cy="1745333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39370" rIns="11811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0" i="0" kern="1200"/>
            <a:t>Missing values</a:t>
          </a:r>
          <a:endParaRPr lang="en-CA" sz="3100" kern="1200"/>
        </a:p>
      </dsp:txBody>
      <dsp:txXfrm>
        <a:off x="123356" y="2631879"/>
        <a:ext cx="2514727" cy="1660133"/>
      </dsp:txXfrm>
    </dsp:sp>
    <dsp:sp modelId="{184D63FD-F4E7-4811-A22C-D5A9D918F13B}">
      <dsp:nvSpPr>
        <dsp:cNvPr id="0" name=""/>
        <dsp:cNvSpPr/>
      </dsp:nvSpPr>
      <dsp:spPr>
        <a:xfrm rot="20400000">
          <a:off x="2375282" y="575941"/>
          <a:ext cx="2685127" cy="1745333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39370" rIns="11811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0" i="0" kern="1200"/>
            <a:t>High cardinality</a:t>
          </a:r>
          <a:endParaRPr lang="en-CA" sz="3100" kern="1200"/>
        </a:p>
      </dsp:txBody>
      <dsp:txXfrm>
        <a:off x="2475052" y="658572"/>
        <a:ext cx="2514727" cy="1660133"/>
      </dsp:txXfrm>
    </dsp:sp>
    <dsp:sp modelId="{B578937A-C9D1-42D2-A220-CCA7F096BDBD}">
      <dsp:nvSpPr>
        <dsp:cNvPr id="0" name=""/>
        <dsp:cNvSpPr/>
      </dsp:nvSpPr>
      <dsp:spPr>
        <a:xfrm rot="1200000">
          <a:off x="5474343" y="575941"/>
          <a:ext cx="2685127" cy="1745333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39370" rIns="11811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0" i="0" kern="1200"/>
            <a:t>Duplicate entries</a:t>
          </a:r>
          <a:endParaRPr lang="en-CA" sz="3100" kern="1200"/>
        </a:p>
      </dsp:txBody>
      <dsp:txXfrm>
        <a:off x="5544973" y="658572"/>
        <a:ext cx="2514727" cy="1660133"/>
      </dsp:txXfrm>
    </dsp:sp>
    <dsp:sp modelId="{936B6812-73DF-482E-B814-1A368F8B175A}">
      <dsp:nvSpPr>
        <dsp:cNvPr id="0" name=""/>
        <dsp:cNvSpPr/>
      </dsp:nvSpPr>
      <dsp:spPr>
        <a:xfrm rot="3600000">
          <a:off x="7848362" y="2567979"/>
          <a:ext cx="2685127" cy="1745333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39370" rIns="11811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0" i="0" kern="1200"/>
            <a:t>Inconsistent category names</a:t>
          </a:r>
          <a:endParaRPr lang="en-CA" sz="3100" kern="1200"/>
        </a:p>
      </dsp:txBody>
      <dsp:txXfrm>
        <a:off x="7896669" y="2631879"/>
        <a:ext cx="2514727" cy="1660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A0BE7-2B72-4F9B-8BE8-3EBB1E4D644C}">
      <dsp:nvSpPr>
        <dsp:cNvPr id="0" name=""/>
        <dsp:cNvSpPr/>
      </dsp:nvSpPr>
      <dsp:spPr>
        <a:xfrm>
          <a:off x="790106" y="0"/>
          <a:ext cx="8954540" cy="488925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33818-3C10-4277-A7A5-DC4486C57A5C}">
      <dsp:nvSpPr>
        <dsp:cNvPr id="0" name=""/>
        <dsp:cNvSpPr/>
      </dsp:nvSpPr>
      <dsp:spPr>
        <a:xfrm>
          <a:off x="2497" y="1466776"/>
          <a:ext cx="3355259" cy="1955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b="0" i="0" kern="1200"/>
            <a:t>Application-set: </a:t>
          </a:r>
          <a:endParaRPr lang="en-CA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b="0" i="0" kern="1200"/>
            <a:t>5 random samples</a:t>
          </a:r>
          <a:endParaRPr lang="en-CA" sz="2300" kern="1200"/>
        </a:p>
      </dsp:txBody>
      <dsp:txXfrm>
        <a:off x="97966" y="1562245"/>
        <a:ext cx="3164321" cy="1764763"/>
      </dsp:txXfrm>
    </dsp:sp>
    <dsp:sp modelId="{F66CB580-F598-4652-906C-808787D0AD7C}">
      <dsp:nvSpPr>
        <dsp:cNvPr id="0" name=""/>
        <dsp:cNvSpPr/>
      </dsp:nvSpPr>
      <dsp:spPr>
        <a:xfrm>
          <a:off x="3589747" y="1466776"/>
          <a:ext cx="3355259" cy="1955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b="0" i="0" kern="1200"/>
            <a:t>Training-set:</a:t>
          </a:r>
          <a:endParaRPr lang="en-CA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b="0" i="0" kern="1200"/>
            <a:t>70% of remaining observations</a:t>
          </a:r>
          <a:endParaRPr lang="en-CA" sz="2300" kern="1200"/>
        </a:p>
      </dsp:txBody>
      <dsp:txXfrm>
        <a:off x="3685216" y="1562245"/>
        <a:ext cx="3164321" cy="1764763"/>
      </dsp:txXfrm>
    </dsp:sp>
    <dsp:sp modelId="{BB8634DE-C2EC-4C33-BDB8-4EDAA22D91BF}">
      <dsp:nvSpPr>
        <dsp:cNvPr id="0" name=""/>
        <dsp:cNvSpPr/>
      </dsp:nvSpPr>
      <dsp:spPr>
        <a:xfrm>
          <a:off x="7176997" y="1466776"/>
          <a:ext cx="3355259" cy="1955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b="0" i="0" kern="1200"/>
            <a:t>Test-set:</a:t>
          </a:r>
          <a:endParaRPr lang="en-CA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b="0" i="0" kern="1200"/>
            <a:t>30% or remaining observations</a:t>
          </a:r>
          <a:endParaRPr lang="en-CA" sz="2300" kern="1200"/>
        </a:p>
      </dsp:txBody>
      <dsp:txXfrm>
        <a:off x="7272466" y="1562245"/>
        <a:ext cx="3164321" cy="17647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859CC-D5AF-4F71-9A94-CBD21351FDF0}">
      <dsp:nvSpPr>
        <dsp:cNvPr id="0" name=""/>
        <dsp:cNvSpPr/>
      </dsp:nvSpPr>
      <dsp:spPr>
        <a:xfrm>
          <a:off x="0" y="0"/>
          <a:ext cx="105347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0E693-1B21-47EF-921D-11FFDAE576EC}">
      <dsp:nvSpPr>
        <dsp:cNvPr id="0" name=""/>
        <dsp:cNvSpPr/>
      </dsp:nvSpPr>
      <dsp:spPr>
        <a:xfrm>
          <a:off x="0" y="0"/>
          <a:ext cx="2106950" cy="2444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b="0" i="0" kern="1200"/>
            <a:t>R-squared score (R2)</a:t>
          </a:r>
          <a:endParaRPr lang="en-CA" sz="3400" kern="1200"/>
        </a:p>
      </dsp:txBody>
      <dsp:txXfrm>
        <a:off x="0" y="0"/>
        <a:ext cx="2106950" cy="2444626"/>
      </dsp:txXfrm>
    </dsp:sp>
    <dsp:sp modelId="{D1A24693-4925-423B-BF00-03DC1828FD8B}">
      <dsp:nvSpPr>
        <dsp:cNvPr id="0" name=""/>
        <dsp:cNvSpPr/>
      </dsp:nvSpPr>
      <dsp:spPr>
        <a:xfrm>
          <a:off x="2264972" y="111010"/>
          <a:ext cx="8269781" cy="2220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4100" b="0" i="0" kern="1200" smtClean="0"/>
                  <m:t>1</m:t>
                </m:r>
                <m:r>
                  <a:rPr lang="en-CA" sz="4100" b="0" i="1" kern="1200"/>
                  <m:t> </m:t>
                </m:r>
                <m:r>
                  <a:rPr lang="en-CA" sz="4100" b="0" i="0" kern="1200"/>
                  <m:t>−</m:t>
                </m:r>
                <m:r>
                  <a:rPr lang="en-CA" sz="4100" b="0" i="1" kern="1200"/>
                  <m:t> </m:t>
                </m:r>
                <m:f>
                  <m:fPr>
                    <m:ctrlPr>
                      <a:rPr lang="en-CA" sz="4100" b="0" i="1" kern="1200"/>
                    </m:ctrlPr>
                  </m:fPr>
                  <m:num>
                    <m:r>
                      <a:rPr lang="en-CA" sz="4100" b="0" i="0" kern="1200"/>
                      <m:t>𝑅</m:t>
                    </m:r>
                    <m:r>
                      <m:rPr>
                        <m:sty m:val="p"/>
                      </m:rPr>
                      <a:rPr lang="en-CA" sz="4100" b="0" i="0" kern="1200"/>
                      <m:t>esidual</m:t>
                    </m:r>
                    <m:r>
                      <a:rPr lang="en-CA" sz="4100" b="0" i="0" kern="1200"/>
                      <m:t> </m:t>
                    </m:r>
                    <m:r>
                      <m:rPr>
                        <m:sty m:val="p"/>
                      </m:rPr>
                      <a:rPr lang="en-CA" sz="4100" b="0" i="0" kern="1200"/>
                      <m:t>sum</m:t>
                    </m:r>
                    <m:r>
                      <a:rPr lang="en-CA" sz="4100" b="0" i="0" kern="1200"/>
                      <m:t> </m:t>
                    </m:r>
                    <m:r>
                      <m:rPr>
                        <m:sty m:val="p"/>
                      </m:rPr>
                      <a:rPr lang="en-CA" sz="4100" b="0" i="0" kern="1200"/>
                      <m:t>of</m:t>
                    </m:r>
                    <m:r>
                      <a:rPr lang="en-CA" sz="4100" b="0" i="0" kern="1200"/>
                      <m:t> </m:t>
                    </m:r>
                    <m:r>
                      <m:rPr>
                        <m:sty m:val="p"/>
                      </m:rPr>
                      <a:rPr lang="en-CA" sz="4100" b="0" i="0" kern="1200"/>
                      <m:t>square</m:t>
                    </m:r>
                    <m:r>
                      <a:rPr lang="en-CA" sz="4100" b="0" i="0" kern="1200"/>
                      <m:t> </m:t>
                    </m:r>
                    <m:r>
                      <m:rPr>
                        <m:sty m:val="p"/>
                      </m:rPr>
                      <a:rPr lang="en-CA" sz="4100" b="0" i="0" kern="1200"/>
                      <m:t>errors</m:t>
                    </m:r>
                  </m:num>
                  <m:den>
                    <m:r>
                      <a:rPr lang="en-CA" sz="4100" b="0" i="0" kern="1200"/>
                      <m:t>𝑇</m:t>
                    </m:r>
                    <m:r>
                      <m:rPr>
                        <m:sty m:val="p"/>
                      </m:rPr>
                      <a:rPr lang="en-CA" sz="4100" b="0" i="0" kern="1200"/>
                      <m:t>otal</m:t>
                    </m:r>
                    <m:r>
                      <a:rPr lang="en-CA" sz="4100" b="0" i="0" kern="1200"/>
                      <m:t> </m:t>
                    </m:r>
                    <m:r>
                      <m:rPr>
                        <m:sty m:val="p"/>
                      </m:rPr>
                      <a:rPr lang="en-CA" sz="4100" b="0" i="0" kern="1200"/>
                      <m:t>sum</m:t>
                    </m:r>
                    <m:r>
                      <a:rPr lang="en-CA" sz="4100" b="0" i="0" kern="1200"/>
                      <m:t> </m:t>
                    </m:r>
                    <m:r>
                      <m:rPr>
                        <m:sty m:val="p"/>
                      </m:rPr>
                      <a:rPr lang="en-CA" sz="4100" b="0" i="0" kern="1200"/>
                      <m:t>of</m:t>
                    </m:r>
                    <m:r>
                      <a:rPr lang="en-CA" sz="4100" b="0" i="0" kern="1200"/>
                      <m:t> </m:t>
                    </m:r>
                    <m:r>
                      <m:rPr>
                        <m:sty m:val="p"/>
                      </m:rPr>
                      <a:rPr lang="en-CA" sz="4100" b="0" i="0" kern="1200"/>
                      <m:t>square</m:t>
                    </m:r>
                    <m:r>
                      <a:rPr lang="en-CA" sz="4100" b="0" i="0" kern="1200"/>
                      <m:t> </m:t>
                    </m:r>
                    <m:r>
                      <m:rPr>
                        <m:sty m:val="p"/>
                      </m:rPr>
                      <a:rPr lang="en-CA" sz="4100" b="0" i="0" kern="1200"/>
                      <m:t>errors</m:t>
                    </m:r>
                  </m:den>
                </m:f>
              </m:oMath>
            </m:oMathPara>
          </a14:m>
          <a:endParaRPr lang="en-CA" sz="4100" kern="1200"/>
        </a:p>
      </dsp:txBody>
      <dsp:txXfrm>
        <a:off x="2264972" y="111010"/>
        <a:ext cx="8269781" cy="2220217"/>
      </dsp:txXfrm>
    </dsp:sp>
    <dsp:sp modelId="{4376860C-48A6-41FB-89AF-385B8CD0025F}">
      <dsp:nvSpPr>
        <dsp:cNvPr id="0" name=""/>
        <dsp:cNvSpPr/>
      </dsp:nvSpPr>
      <dsp:spPr>
        <a:xfrm>
          <a:off x="2106950" y="2331228"/>
          <a:ext cx="84278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7B07A-F3DA-41D5-A805-4E197CD173A5}">
      <dsp:nvSpPr>
        <dsp:cNvPr id="0" name=""/>
        <dsp:cNvSpPr/>
      </dsp:nvSpPr>
      <dsp:spPr>
        <a:xfrm>
          <a:off x="0" y="2444626"/>
          <a:ext cx="105347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F8E1A-30F4-4A00-9949-ABBE6E7F1470}">
      <dsp:nvSpPr>
        <dsp:cNvPr id="0" name=""/>
        <dsp:cNvSpPr/>
      </dsp:nvSpPr>
      <dsp:spPr>
        <a:xfrm>
          <a:off x="0" y="2444626"/>
          <a:ext cx="2106950" cy="2444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b="0" i="0" kern="1200"/>
            <a:t>Mean Absolute Error (MAE)</a:t>
          </a:r>
          <a:endParaRPr lang="en-CA" sz="3400" kern="1200"/>
        </a:p>
      </dsp:txBody>
      <dsp:txXfrm>
        <a:off x="0" y="2444626"/>
        <a:ext cx="2106950" cy="2444626"/>
      </dsp:txXfrm>
    </dsp:sp>
    <dsp:sp modelId="{F3ED76B8-56E2-42A5-AD50-4B613A540E1B}">
      <dsp:nvSpPr>
        <dsp:cNvPr id="0" name=""/>
        <dsp:cNvSpPr/>
      </dsp:nvSpPr>
      <dsp:spPr>
        <a:xfrm>
          <a:off x="2264972" y="2555637"/>
          <a:ext cx="8269781" cy="2220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chr m:val="∑"/>
                    <m:subHide m:val="on"/>
                    <m:supHide m:val="on"/>
                    <m:ctrlPr>
                      <a:rPr lang="x-IV_mathan" sz="4100" b="0" i="1" kern="1200" smtClean="0"/>
                    </m:ctrlPr>
                  </m:naryPr>
                  <m:sub/>
                  <m:sup/>
                  <m:e>
                    <m:f>
                      <m:fPr>
                        <m:ctrlPr>
                          <a:rPr lang="x-IV_mathan" sz="4100" b="0" i="1" kern="1200"/>
                        </m:ctrlPr>
                      </m:fPr>
                      <m:num>
                        <m:sSup>
                          <m:sSupPr>
                            <m:ctrlPr>
                              <a:rPr lang="x-IV_mathan" sz="4100" b="0" i="1" kern="1200"/>
                            </m:ctrlPr>
                          </m:sSupPr>
                          <m:e>
                            <m:d>
                              <m:dPr>
                                <m:begChr m:val="|"/>
                                <m:ctrlPr>
                                  <a:rPr lang="x-IV_mathan" sz="4100" b="0" i="1" kern="1200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x-IV_mathan" sz="4100" b="0" i="0" kern="1200"/>
                                  <m:t>y</m:t>
                                </m:r>
                                <m:r>
                                  <a:rPr lang="x-IV_mathan" sz="4100" b="0" i="0" kern="1200"/>
                                  <m:t>−</m:t>
                                </m:r>
                                <m:r>
                                  <a:rPr lang="x-IV_mathan" sz="4100" b="0" i="1" kern="1200"/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x-IV_mathan" sz="4100" b="0" i="1" kern="1200"/>
                                    </m:ctrlPr>
                                  </m:accPr>
                                  <m:e>
                                    <m:r>
                                      <a:rPr lang="x-IV_mathan" sz="4100" b="0" i="0" kern="1200"/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x-IV_mathan" sz="4100" b="0" i="0" kern="1200"/>
                              <m:t>|</m:t>
                            </m:r>
                          </m:e>
                          <m:sup>
                            <m:r>
                              <a:rPr lang="x-IV_mathan" sz="4100" b="0" i="1" kern="1200"/>
                              <m:t>  </m:t>
                            </m:r>
                          </m:sup>
                        </m:sSup>
                      </m:num>
                      <m:den>
                        <m:r>
                          <a:rPr lang="x-IV_mathan" sz="4100" b="0" i="0" kern="1200"/>
                          <m:t>𝑁</m:t>
                        </m:r>
                      </m:den>
                    </m:f>
                  </m:e>
                </m:nary>
              </m:oMath>
            </m:oMathPara>
          </a14:m>
          <a:endParaRPr lang="en-CA" sz="4100" kern="1200"/>
        </a:p>
      </dsp:txBody>
      <dsp:txXfrm>
        <a:off x="2264972" y="2555637"/>
        <a:ext cx="8269781" cy="2220217"/>
      </dsp:txXfrm>
    </dsp:sp>
    <dsp:sp modelId="{8855B0CD-2F65-4F3E-B9F4-0A1F1F67CC8E}">
      <dsp:nvSpPr>
        <dsp:cNvPr id="0" name=""/>
        <dsp:cNvSpPr/>
      </dsp:nvSpPr>
      <dsp:spPr>
        <a:xfrm>
          <a:off x="2106950" y="4775855"/>
          <a:ext cx="84278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CE57B-3274-480F-8188-F25EFC6FCB7C}">
      <dsp:nvSpPr>
        <dsp:cNvPr id="0" name=""/>
        <dsp:cNvSpPr/>
      </dsp:nvSpPr>
      <dsp:spPr>
        <a:xfrm>
          <a:off x="1879" y="1347648"/>
          <a:ext cx="4387914" cy="2193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b="0" i="0" kern="1200"/>
            <a:t>Test set performance</a:t>
          </a:r>
          <a:endParaRPr lang="en-CA" sz="5100" kern="1200"/>
        </a:p>
      </dsp:txBody>
      <dsp:txXfrm>
        <a:off x="66138" y="1411907"/>
        <a:ext cx="4259396" cy="2065439"/>
      </dsp:txXfrm>
    </dsp:sp>
    <dsp:sp modelId="{42CB2B7B-D971-4218-8778-44053AB53AF7}">
      <dsp:nvSpPr>
        <dsp:cNvPr id="0" name=""/>
        <dsp:cNvSpPr/>
      </dsp:nvSpPr>
      <dsp:spPr>
        <a:xfrm rot="19457599">
          <a:off x="4186630" y="1773478"/>
          <a:ext cx="2161493" cy="80771"/>
        </a:xfrm>
        <a:custGeom>
          <a:avLst/>
          <a:gdLst/>
          <a:ahLst/>
          <a:cxnLst/>
          <a:rect l="0" t="0" r="0" b="0"/>
          <a:pathLst>
            <a:path>
              <a:moveTo>
                <a:pt x="0" y="40385"/>
              </a:moveTo>
              <a:lnTo>
                <a:pt x="2161493" y="40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5213339" y="1759826"/>
        <a:ext cx="108074" cy="108074"/>
      </dsp:txXfrm>
    </dsp:sp>
    <dsp:sp modelId="{B1C9CE3B-C8EA-47C8-BDF6-B5F2E0E4B447}">
      <dsp:nvSpPr>
        <dsp:cNvPr id="0" name=""/>
        <dsp:cNvSpPr/>
      </dsp:nvSpPr>
      <dsp:spPr>
        <a:xfrm>
          <a:off x="6144959" y="86122"/>
          <a:ext cx="4387914" cy="2193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b="0" i="0" kern="1200"/>
            <a:t>MAE performance</a:t>
          </a:r>
          <a:endParaRPr lang="en-CA" sz="5100" kern="1200"/>
        </a:p>
      </dsp:txBody>
      <dsp:txXfrm>
        <a:off x="6209218" y="150381"/>
        <a:ext cx="4259396" cy="2065439"/>
      </dsp:txXfrm>
    </dsp:sp>
    <dsp:sp modelId="{AD305EA2-5253-4C89-8F75-67F41F32D097}">
      <dsp:nvSpPr>
        <dsp:cNvPr id="0" name=""/>
        <dsp:cNvSpPr/>
      </dsp:nvSpPr>
      <dsp:spPr>
        <a:xfrm rot="2142401">
          <a:off x="4186630" y="3035003"/>
          <a:ext cx="2161493" cy="80771"/>
        </a:xfrm>
        <a:custGeom>
          <a:avLst/>
          <a:gdLst/>
          <a:ahLst/>
          <a:cxnLst/>
          <a:rect l="0" t="0" r="0" b="0"/>
          <a:pathLst>
            <a:path>
              <a:moveTo>
                <a:pt x="0" y="40385"/>
              </a:moveTo>
              <a:lnTo>
                <a:pt x="2161493" y="40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5213339" y="3021352"/>
        <a:ext cx="108074" cy="108074"/>
      </dsp:txXfrm>
    </dsp:sp>
    <dsp:sp modelId="{B5AD7988-498D-4FFF-910B-CA14FC23FA9F}">
      <dsp:nvSpPr>
        <dsp:cNvPr id="0" name=""/>
        <dsp:cNvSpPr/>
      </dsp:nvSpPr>
      <dsp:spPr>
        <a:xfrm>
          <a:off x="6144959" y="2609173"/>
          <a:ext cx="4387914" cy="2193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b="0" i="0" kern="1200"/>
            <a:t>R2- performance</a:t>
          </a:r>
          <a:endParaRPr lang="en-CA" sz="5100" kern="1200"/>
        </a:p>
      </dsp:txBody>
      <dsp:txXfrm>
        <a:off x="6209218" y="2673432"/>
        <a:ext cx="4259396" cy="20654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F3A04-9ADE-476D-BF65-9BEBB6C888EF}">
      <dsp:nvSpPr>
        <dsp:cNvPr id="0" name=""/>
        <dsp:cNvSpPr/>
      </dsp:nvSpPr>
      <dsp:spPr>
        <a:xfrm>
          <a:off x="5272" y="0"/>
          <a:ext cx="5071907" cy="4889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b="0" i="0" kern="1200" dirty="0"/>
            <a:t>Linear</a:t>
          </a:r>
          <a:endParaRPr lang="en-CA" sz="5300" kern="1200" dirty="0"/>
        </a:p>
      </dsp:txBody>
      <dsp:txXfrm>
        <a:off x="5272" y="0"/>
        <a:ext cx="5071907" cy="1466776"/>
      </dsp:txXfrm>
    </dsp:sp>
    <dsp:sp modelId="{5714BC70-AB22-4BFF-A456-93B691C81032}">
      <dsp:nvSpPr>
        <dsp:cNvPr id="0" name=""/>
        <dsp:cNvSpPr/>
      </dsp:nvSpPr>
      <dsp:spPr>
        <a:xfrm>
          <a:off x="512463" y="1468208"/>
          <a:ext cx="4057526" cy="1474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b="0" i="0" kern="1200" dirty="0"/>
            <a:t>Lasso regression</a:t>
          </a:r>
          <a:endParaRPr lang="en-CA" sz="4300" kern="1200" dirty="0"/>
        </a:p>
      </dsp:txBody>
      <dsp:txXfrm>
        <a:off x="555640" y="1511385"/>
        <a:ext cx="3971172" cy="1387822"/>
      </dsp:txXfrm>
    </dsp:sp>
    <dsp:sp modelId="{893D6B61-B312-4272-90F9-2598B6E769DE}">
      <dsp:nvSpPr>
        <dsp:cNvPr id="0" name=""/>
        <dsp:cNvSpPr/>
      </dsp:nvSpPr>
      <dsp:spPr>
        <a:xfrm>
          <a:off x="512463" y="3169181"/>
          <a:ext cx="4057526" cy="1474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b="0" i="0" kern="1200" dirty="0"/>
            <a:t>Ridge regression</a:t>
          </a:r>
          <a:endParaRPr lang="en-CA" sz="4300" kern="1200" dirty="0"/>
        </a:p>
      </dsp:txBody>
      <dsp:txXfrm>
        <a:off x="555640" y="3212358"/>
        <a:ext cx="3971172" cy="1387822"/>
      </dsp:txXfrm>
    </dsp:sp>
    <dsp:sp modelId="{400A69D4-A2F9-4C96-BF92-CD847DE288FC}">
      <dsp:nvSpPr>
        <dsp:cNvPr id="0" name=""/>
        <dsp:cNvSpPr/>
      </dsp:nvSpPr>
      <dsp:spPr>
        <a:xfrm>
          <a:off x="5457573" y="0"/>
          <a:ext cx="5071907" cy="4889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b="0" i="0" kern="1200" dirty="0"/>
            <a:t>Tree induction</a:t>
          </a:r>
          <a:endParaRPr lang="en-CA" sz="5300" kern="1200" dirty="0"/>
        </a:p>
      </dsp:txBody>
      <dsp:txXfrm>
        <a:off x="5457573" y="0"/>
        <a:ext cx="5071907" cy="1466776"/>
      </dsp:txXfrm>
    </dsp:sp>
    <dsp:sp modelId="{5EDDF8C1-1372-468F-8150-0E91E625C0C3}">
      <dsp:nvSpPr>
        <dsp:cNvPr id="0" name=""/>
        <dsp:cNvSpPr/>
      </dsp:nvSpPr>
      <dsp:spPr>
        <a:xfrm>
          <a:off x="5964764" y="1468208"/>
          <a:ext cx="4057526" cy="1474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b="0" i="0" kern="1200"/>
            <a:t>Random </a:t>
          </a:r>
          <a:r>
            <a:rPr lang="en-CA" sz="4300" b="0" i="0" kern="1200" dirty="0"/>
            <a:t>forest</a:t>
          </a:r>
          <a:endParaRPr lang="en-CA" sz="4300" kern="1200" dirty="0"/>
        </a:p>
      </dsp:txBody>
      <dsp:txXfrm>
        <a:off x="6007941" y="1511385"/>
        <a:ext cx="3971172" cy="1387822"/>
      </dsp:txXfrm>
    </dsp:sp>
    <dsp:sp modelId="{E3B8FEAA-238E-4B86-B273-09B33BF62527}">
      <dsp:nvSpPr>
        <dsp:cNvPr id="0" name=""/>
        <dsp:cNvSpPr/>
      </dsp:nvSpPr>
      <dsp:spPr>
        <a:xfrm>
          <a:off x="5964764" y="3169181"/>
          <a:ext cx="4057526" cy="1474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b="0" i="0" kern="1200" dirty="0"/>
            <a:t>XGBoost</a:t>
          </a:r>
          <a:endParaRPr lang="en-CA" sz="4300" kern="1200" dirty="0"/>
        </a:p>
      </dsp:txBody>
      <dsp:txXfrm>
        <a:off x="6007941" y="3212358"/>
        <a:ext cx="3971172" cy="1387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53EAA-59A2-4747-BDB2-7BC6912BB86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F7E2-53F8-48F0-8AD3-D3E1BF47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Tell people you are recording them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F7E2-53F8-48F0-8AD3-D3E1BF47A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F7E2-53F8-48F0-8AD3-D3E1BF47A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6864E41D-CA1E-49D5-8918-616D326223E8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67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34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6336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32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71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7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5628FF2-1A0A-4BFD-8018-2AA42FA3FF50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0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9C7971B-561D-44DD-ADC2-556A282C8A06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68C2-8722-494A-9798-13494F968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5CBD0-E77A-4005-BEB7-91AC153A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0F69-E329-4D01-86A9-9845FAC9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9AEF-B2D5-4C18-8C13-08C68D97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8F498-A04E-41ED-9763-2A09E563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66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7492-A374-4D03-B59F-E7A7D258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9D97-E239-4F44-92B8-18FD927B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F0EC-5311-435C-BC23-4671D6B6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A8F0-5564-4EFB-98D2-1F01F15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4A39-B5FF-417C-B5F7-8414D3D5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59BE357-6A06-4AAE-83AE-A79DB6FBD235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8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5AD8-CDC9-44B9-91CD-0B102205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023C-F8B4-4E62-A87B-B041EDFB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B35E-5120-4EB2-A190-92A4A35A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370C2-6434-4278-99F5-5DF7DCAF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31881-63C0-49FB-A027-4A2A0A97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F700-2053-4871-8BCF-9678A9D8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C4E6-3420-4BBA-B496-F341819D5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9E258-18D3-4693-B7EC-404C1A6CC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1E029-D4D8-4E95-B0E1-7213CCA1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81C66-771E-481A-945D-2D24FC70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75FA5-34E7-4F4F-BC41-DBFFA9B2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12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8F3A-650A-48E7-BBBC-BBDAC7B0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6AEF5-8267-44FE-B45A-4F5ECE79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0919-9A49-4FEF-8793-3D0AAFCF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1D796-2B35-4FEC-BD5E-D589CAEFD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A0675-8EDB-48C0-A14B-15F90810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EE3DB-6FEF-463F-841D-C5255710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4C99-1D86-45C4-9F2F-6F916385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E41C7-7BC3-4CD3-8D42-4AE8FCBF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24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2769-0A82-4111-9C5D-D024BE8C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0FAD0-DAEE-41C2-A8BC-375FEDFE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2F99-0418-4AD7-9991-B3FD0039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C7AC7-5E81-41DF-B599-F54FFF88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AA0E4-96C8-485D-A815-B5F8BFBF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D3C32-AD14-4C8A-B45C-64BBA2C2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80A83-CE97-4F89-9C24-A8AEB39E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5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6E81-C06E-46F6-BBB9-27F65B0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8828-65DB-4C60-AF63-89087734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3AFA4-4B8A-4E03-A209-61B65EBA9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66438-A231-4BBB-8D13-B4362225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BD261-093F-4BE7-B9FE-EB416336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DA3AC-4309-478A-B548-87EA7C9C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24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3167-753A-46E1-8433-52DE4B88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3AE99-8447-4027-BE36-6A8E47018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0276-E4E9-474E-A6AB-555006F0B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1F3E-712E-4DAF-9AC1-BC38B9F1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BDBA2-05F3-4762-BA98-4DADFE69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72D5-5D69-4317-9574-0B3EFF59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78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B55-1515-48D2-A4FC-0E91E5EA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3234C-2A7A-45EC-99AE-306C5DBD2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6813-35D1-4745-A3AF-ECCBCE64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A39E-EC52-4857-9875-046758CE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C83B-A484-4A43-ADA8-3823E65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0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65315-8E7E-406E-A8D7-A888F7014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70827-F6E5-4E1F-9BD8-857ED021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F37E6-8AE3-4AA2-8D30-B308EC7D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3961-836E-46D3-9F60-01C564DE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90C0-B6E1-489C-BEFA-E72B190A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211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AA244B86-0DD6-4203-8A38-79D6D7F4F4A6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1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64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59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0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33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17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71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728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2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47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CAA8CBB3-1855-41EF-80EE-677DA725E3E3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73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228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5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3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29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8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7B09F2D-FAA0-4CDB-9E7C-B513E41D7228}" type="datetime1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9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64437DE0-BF67-4B54-B021-8710FC9D98CE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9137B2E-81D9-42BE-B26D-1C7C0171B398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D13B9F7F-AE2C-4B9E-B2F3-716BF9E3C7DE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2EAABB4-C9F0-4D1B-BC40-2FFDB0CE5493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146775"/>
            <a:ext cx="9404723" cy="1141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985" y="1359146"/>
            <a:ext cx="10534754" cy="488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3464" y="63245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5A460-8F17-495C-9A60-EF78D63B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A7817-80D6-416C-AF43-78B1764C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488C-ABCF-4E07-8713-1E807FBF2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D1835-26F4-4C0E-829D-2986693871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0870-881B-4676-9C53-91065E3B3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F64D-A281-48EE-B94C-687B7C45E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59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D240F6B-300E-4A02-BC89-D0B64C52E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Rent Analysis and Prediction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BFA2495-3285-492C-860F-12208B889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4763803"/>
            <a:ext cx="3339281" cy="706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For apartments in Germany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AF0A814-A527-4603-AB00-E93C751F3157}"/>
              </a:ext>
            </a:extLst>
          </p:cNvPr>
          <p:cNvSpPr txBox="1">
            <a:spLocks/>
          </p:cNvSpPr>
          <p:nvPr/>
        </p:nvSpPr>
        <p:spPr>
          <a:xfrm>
            <a:off x="99915" y="5787550"/>
            <a:ext cx="3951917" cy="9746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800" b="0" i="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90000"/>
              </a:lnSpc>
            </a:pPr>
            <a:r>
              <a:rPr lang="en-CA" sz="1300" dirty="0"/>
              <a:t>Femi Onafalujo </a:t>
            </a:r>
          </a:p>
          <a:p>
            <a:pPr>
              <a:lnSpc>
                <a:spcPct val="90000"/>
              </a:lnSpc>
            </a:pPr>
            <a:r>
              <a:rPr lang="en-CA" sz="1300" dirty="0"/>
              <a:t>springboard data science </a:t>
            </a:r>
          </a:p>
          <a:p>
            <a:pPr>
              <a:lnSpc>
                <a:spcPct val="90000"/>
              </a:lnSpc>
            </a:pPr>
            <a:r>
              <a:rPr lang="en-CA" sz="1300" dirty="0"/>
              <a:t>September 26,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9B434-747F-41E0-B04A-A930B3F08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28" r="5725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622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6973A2-70C6-4B94-BE44-B2C464A9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DF76C-D2F6-417D-80A0-0B9A60AB4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rent Vs. numerical and categorical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596D1-12E3-4D91-A24A-29035A79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5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BC84F0CA-6947-4247-9FE4-45693349B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60" y="643467"/>
            <a:ext cx="8296479" cy="557106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79F9A-B8E2-4CFE-AA66-E642E5C0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5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2DDEC7EF-D2A1-43EA-B858-E094CC14F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64" y="643467"/>
            <a:ext cx="8570872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B547-0771-4787-835A-B63B1F55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5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1FB5C-C142-4E58-A5E5-DA90CD1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Content Placeholder 28">
            <a:extLst>
              <a:ext uri="{FF2B5EF4-FFF2-40B4-BE49-F238E27FC236}">
                <a16:creationId xmlns:a16="http://schemas.microsoft.com/office/drawing/2014/main" id="{997E45C2-B32E-4313-95CB-72F52E6D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37" y="1854821"/>
            <a:ext cx="2438575" cy="2443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Plot of median rent versus median living space at the state, city / town, municipality, and zip code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83766-C51F-4E18-9214-21BADAF4C370}"/>
              </a:ext>
            </a:extLst>
          </p:cNvPr>
          <p:cNvSpPr/>
          <p:nvPr/>
        </p:nvSpPr>
        <p:spPr>
          <a:xfrm>
            <a:off x="2570018" y="-1"/>
            <a:ext cx="19375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85DC522-BE96-4580-AEA8-548936B83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12" y="7166"/>
            <a:ext cx="9378501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4479A8D-E02B-4701-AFAD-F66DC321B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64" y="643467"/>
            <a:ext cx="8570872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18089-1F9C-40F4-BB9F-16574EFF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1FB5C-C142-4E58-A5E5-DA90CD1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Content Placeholder 28">
            <a:extLst>
              <a:ext uri="{FF2B5EF4-FFF2-40B4-BE49-F238E27FC236}">
                <a16:creationId xmlns:a16="http://schemas.microsoft.com/office/drawing/2014/main" id="{997E45C2-B32E-4313-95CB-72F52E6D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37" y="1854821"/>
            <a:ext cx="2438575" cy="2443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Plot of median rent versus median service charge at the state, city / town, municipality, and zip code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83766-C51F-4E18-9214-21BADAF4C370}"/>
              </a:ext>
            </a:extLst>
          </p:cNvPr>
          <p:cNvSpPr/>
          <p:nvPr/>
        </p:nvSpPr>
        <p:spPr>
          <a:xfrm>
            <a:off x="2570018" y="-1"/>
            <a:ext cx="19375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F771406-1740-4B6D-B76D-7645B0D40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93" y="-1"/>
            <a:ext cx="9536614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1404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C042F-5A87-4A4E-958F-A5009F31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88C028A8-939A-4BF7-8E4F-8BFD9DCCE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116586"/>
            <a:ext cx="11666497" cy="666521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82712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5710C-E672-48ED-A6D8-1077308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4EBE803-D363-4EEC-8337-7ED0EC8C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6" y="1"/>
            <a:ext cx="9248034" cy="767686"/>
          </a:xfrm>
        </p:spPr>
        <p:txBody>
          <a:bodyPr/>
          <a:lstStyle/>
          <a:p>
            <a:r>
              <a:rPr lang="en-CA" sz="3200" dirty="0">
                <a:solidFill>
                  <a:schemeClr val="accent1"/>
                </a:solidFill>
              </a:rPr>
              <a:t>Relationship between rent and condition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C1243D-0881-4B90-B112-4ABEA98D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" y="643467"/>
            <a:ext cx="12142721" cy="61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8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5710C-E672-48ED-A6D8-1077308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4EBE803-D363-4EEC-8337-7ED0EC8C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6" y="1"/>
            <a:ext cx="9248034" cy="767686"/>
          </a:xfrm>
        </p:spPr>
        <p:txBody>
          <a:bodyPr/>
          <a:lstStyle/>
          <a:p>
            <a:r>
              <a:rPr lang="en-CA" sz="3200" dirty="0">
                <a:solidFill>
                  <a:schemeClr val="accent1"/>
                </a:solidFill>
              </a:rPr>
              <a:t>Relationship between rent and quality</a:t>
            </a:r>
          </a:p>
        </p:txBody>
      </p:sp>
      <p:pic>
        <p:nvPicPr>
          <p:cNvPr id="18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E49AD05-9140-4CA8-9530-20A93C220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44" y="427085"/>
            <a:ext cx="12264643" cy="645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46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484192-A8E1-4E48-8481-6D70EE98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16496E-3B79-4B3D-A34D-48102F3E6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Training data development |metrics |testing | Model development | selection |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B5451-8E70-4DC7-A9A0-3FA59BAC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A5B-4F20-4ACF-8E91-1D2BDBDA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372F8-604B-4582-AA54-832F5FCC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sz="4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“The more you know about the past, the better prepared you are for the future.”</a:t>
            </a:r>
          </a:p>
          <a:p>
            <a:endParaRPr lang="en-US" sz="4800" i="1" dirty="0">
              <a:solidFill>
                <a:srgbClr val="FFFFFF"/>
              </a:solidFill>
              <a:latin typeface="Century Gothic" panose="020B0502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 Theodore Roosevelt (1858-1919)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900A-1D66-4425-95BF-B57DF7E4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5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7DEB-8EED-42C0-A3B2-BC5B6C8C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data development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A5E1FA-C1B0-492E-AFC1-FC3C10055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274723"/>
              </p:ext>
            </p:extLst>
          </p:nvPr>
        </p:nvGraphicFramePr>
        <p:xfrm>
          <a:off x="655985" y="1359146"/>
          <a:ext cx="10534754" cy="48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49708-B205-49AF-A78C-6E55DF97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4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281E-693D-4B42-8C35-4354747B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B9F2408-7572-4F34-9F4B-5300349ED4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8748375"/>
                  </p:ext>
                </p:extLst>
              </p:nvPr>
            </p:nvGraphicFramePr>
            <p:xfrm>
              <a:off x="655985" y="1359146"/>
              <a:ext cx="10534754" cy="48892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B9F2408-7572-4F34-9F4B-5300349ED4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8748375"/>
                  </p:ext>
                </p:extLst>
              </p:nvPr>
            </p:nvGraphicFramePr>
            <p:xfrm>
              <a:off x="655985" y="1359146"/>
              <a:ext cx="10534754" cy="48892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C22B-3B22-44B4-AB2C-399EC96A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9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7C6E-568F-408E-A80E-5B6DEB45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6775"/>
            <a:ext cx="9916030" cy="1141407"/>
          </a:xfrm>
        </p:spPr>
        <p:txBody>
          <a:bodyPr/>
          <a:lstStyle/>
          <a:p>
            <a:r>
              <a:rPr lang="en-CA" sz="3200" dirty="0"/>
              <a:t>Testing strategy on training-set (70% of data)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184F-2314-40C9-B84A-F5ACF92F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27601"/>
            <a:ext cx="10534754" cy="4889254"/>
          </a:xfrm>
        </p:spPr>
        <p:txBody>
          <a:bodyPr/>
          <a:lstStyle/>
          <a:p>
            <a:r>
              <a:rPr lang="en-CA" dirty="0"/>
              <a:t>Cross-validation on 70% training set (5 fold)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69F09-D36C-4FB2-89EF-B760893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869D2A-04D2-43AF-A3EE-16AD587A8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67876"/>
              </p:ext>
            </p:extLst>
          </p:nvPr>
        </p:nvGraphicFramePr>
        <p:xfrm>
          <a:off x="1139515" y="1945640"/>
          <a:ext cx="580571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72140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25844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170443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05922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5694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120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7CB42F-CAD1-4679-8D3C-E9F6AEF0F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57761"/>
              </p:ext>
            </p:extLst>
          </p:nvPr>
        </p:nvGraphicFramePr>
        <p:xfrm>
          <a:off x="1139515" y="2876466"/>
          <a:ext cx="580571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72140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25844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170443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05922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5694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120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FB8124-9A45-4547-902F-57654C30E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99232"/>
              </p:ext>
            </p:extLst>
          </p:nvPr>
        </p:nvGraphicFramePr>
        <p:xfrm>
          <a:off x="1145599" y="3741587"/>
          <a:ext cx="580571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72140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25844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170443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05922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5694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120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B842E-C9F1-445B-9144-34F4674E7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61011"/>
              </p:ext>
            </p:extLst>
          </p:nvPr>
        </p:nvGraphicFramePr>
        <p:xfrm>
          <a:off x="1139515" y="4622065"/>
          <a:ext cx="580571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72140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25844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170443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05922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5694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120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2FA2E4-C1FF-4A48-B7E4-EF8F05000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52358"/>
              </p:ext>
            </p:extLst>
          </p:nvPr>
        </p:nvGraphicFramePr>
        <p:xfrm>
          <a:off x="1139514" y="5502543"/>
          <a:ext cx="580571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72140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25844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170443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05922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5694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Fold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1204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E913DC-63B1-4610-B1F4-D8CB082A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87542"/>
              </p:ext>
            </p:extLst>
          </p:nvPr>
        </p:nvGraphicFramePr>
        <p:xfrm>
          <a:off x="7220703" y="1770425"/>
          <a:ext cx="1161143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3426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MAE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5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R2-1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686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D48BAA0-9903-4BE0-817B-14F1D3926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02335"/>
              </p:ext>
            </p:extLst>
          </p:nvPr>
        </p:nvGraphicFramePr>
        <p:xfrm>
          <a:off x="7220702" y="2701251"/>
          <a:ext cx="1161143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3426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MAE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5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R2-2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686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62E340C-A488-4EDE-B7C7-9D162FF03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45350"/>
              </p:ext>
            </p:extLst>
          </p:nvPr>
        </p:nvGraphicFramePr>
        <p:xfrm>
          <a:off x="7220701" y="3566372"/>
          <a:ext cx="1161143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3426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MAE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5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R2-3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686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9E656C-2864-45A8-8236-BC0807CD2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42247"/>
              </p:ext>
            </p:extLst>
          </p:nvPr>
        </p:nvGraphicFramePr>
        <p:xfrm>
          <a:off x="7220701" y="4446850"/>
          <a:ext cx="1161143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3426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MAE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5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R2-4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6864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205554E-61A2-4C03-ACFE-76C7750A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05284"/>
              </p:ext>
            </p:extLst>
          </p:nvPr>
        </p:nvGraphicFramePr>
        <p:xfrm>
          <a:off x="7220700" y="5349946"/>
          <a:ext cx="1161143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3426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MAE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5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R2-5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6864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BC4C754-574D-4772-93F1-1041CD9FF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8486"/>
              </p:ext>
            </p:extLst>
          </p:nvPr>
        </p:nvGraphicFramePr>
        <p:xfrm>
          <a:off x="9302788" y="3012611"/>
          <a:ext cx="1887951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7951">
                  <a:extLst>
                    <a:ext uri="{9D8B030D-6E8A-4147-A177-3AD203B41FA5}">
                      <a16:colId xmlns:a16="http://schemas.microsoft.com/office/drawing/2014/main" val="1260271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Mean MAE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CA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Stdev 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6583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F3718E7-4887-4282-AF70-1C9C90905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46589"/>
              </p:ext>
            </p:extLst>
          </p:nvPr>
        </p:nvGraphicFramePr>
        <p:xfrm>
          <a:off x="9302788" y="4387370"/>
          <a:ext cx="1887951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7951">
                  <a:extLst>
                    <a:ext uri="{9D8B030D-6E8A-4147-A177-3AD203B41FA5}">
                      <a16:colId xmlns:a16="http://schemas.microsoft.com/office/drawing/2014/main" val="1260271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Mean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Stdev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65830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0823DB-8F2B-47A0-AA9F-7157758F2AF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381843" y="1896365"/>
            <a:ext cx="920945" cy="148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992D6A-499E-4E3C-BE20-FA56F7BB0F7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381841" y="2851195"/>
            <a:ext cx="920947" cy="532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97B616-FBF4-4EF7-9C6F-F32126125A2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381840" y="3383451"/>
            <a:ext cx="920948" cy="31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444112-ACF8-4ADE-8DA5-1C568BBC3A6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404869" y="3383451"/>
            <a:ext cx="897919" cy="121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FB1EEA-C0E2-41D7-8465-8D7816DAFAE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404868" y="3383451"/>
            <a:ext cx="897920" cy="2105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953FDD-0D12-4CF8-8727-DFE9565AA75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379373" y="2267205"/>
            <a:ext cx="923415" cy="24910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E87DD-1DFE-4598-AACE-6B5D5F45A3A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381839" y="3221346"/>
            <a:ext cx="920949" cy="153686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C4B20B-0621-4AA3-9F07-46D319E7001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404868" y="4118273"/>
            <a:ext cx="897920" cy="639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4AC38C-6449-494D-BF3C-0DB64BFA1D6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381839" y="4758210"/>
            <a:ext cx="920949" cy="1621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7C37FD-C1E9-4DDA-853C-544147DA4EB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381838" y="4758210"/>
            <a:ext cx="920950" cy="10856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833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3F46-A027-438D-8161-92D72D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6775"/>
            <a:ext cx="9833899" cy="1024971"/>
          </a:xfrm>
        </p:spPr>
        <p:txBody>
          <a:bodyPr/>
          <a:lstStyle/>
          <a:p>
            <a:r>
              <a:rPr lang="en-CA" sz="3600" dirty="0"/>
              <a:t>Testing strategy (on test-set (30% of data))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195ECD-673D-434E-BECF-4F734CCC7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188274"/>
              </p:ext>
            </p:extLst>
          </p:nvPr>
        </p:nvGraphicFramePr>
        <p:xfrm>
          <a:off x="655985" y="1359146"/>
          <a:ext cx="10534754" cy="48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3CE32-C33F-410F-A552-DF3C21C8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57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B7890-1CF8-4FAC-B0D8-4CBEAF49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Baseline model – linear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43B39-14F0-4043-885E-C5F5478E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95AB23-91AC-41CC-843C-FFFD9CA81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330432"/>
              </p:ext>
            </p:extLst>
          </p:nvPr>
        </p:nvGraphicFramePr>
        <p:xfrm>
          <a:off x="2727621" y="3475122"/>
          <a:ext cx="6737988" cy="2074545"/>
        </p:xfrm>
        <a:graphic>
          <a:graphicData uri="http://schemas.openxmlformats.org/drawingml/2006/table">
            <a:tbl>
              <a:tblPr firstRow="1" firstCol="1" bandRow="1"/>
              <a:tblGrid>
                <a:gridCol w="2336484">
                  <a:extLst>
                    <a:ext uri="{9D8B030D-6E8A-4147-A177-3AD203B41FA5}">
                      <a16:colId xmlns:a16="http://schemas.microsoft.com/office/drawing/2014/main" val="3269690058"/>
                    </a:ext>
                  </a:extLst>
                </a:gridCol>
                <a:gridCol w="2265045">
                  <a:extLst>
                    <a:ext uri="{9D8B030D-6E8A-4147-A177-3AD203B41FA5}">
                      <a16:colId xmlns:a16="http://schemas.microsoft.com/office/drawing/2014/main" val="4184436077"/>
                    </a:ext>
                  </a:extLst>
                </a:gridCol>
                <a:gridCol w="2136459">
                  <a:extLst>
                    <a:ext uri="{9D8B030D-6E8A-4147-A177-3AD203B41FA5}">
                      <a16:colId xmlns:a16="http://schemas.microsoft.com/office/drawing/2014/main" val="2314276133"/>
                    </a:ext>
                  </a:extLst>
                </a:gridCol>
              </a:tblGrid>
              <a:tr h="691515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33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33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R2 score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33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Mae (€)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68452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33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Train set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33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33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146.36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009106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33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Test set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33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147.29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49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930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8BD3D2-9FAA-4A7A-9AC2-A5388922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development - Algorithms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CF1BEAF-5FCB-4AC0-ACDE-D5D7DF6DA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18568"/>
              </p:ext>
            </p:extLst>
          </p:nvPr>
        </p:nvGraphicFramePr>
        <p:xfrm>
          <a:off x="655985" y="1359146"/>
          <a:ext cx="10534754" cy="48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96B31-C790-441D-A03D-E04F27B4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5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62AD-F5B3-4772-8B3C-70993C2F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6775"/>
            <a:ext cx="10151475" cy="1141407"/>
          </a:xfrm>
        </p:spPr>
        <p:txBody>
          <a:bodyPr/>
          <a:lstStyle/>
          <a:p>
            <a:r>
              <a:rPr lang="en-CA" dirty="0"/>
              <a:t>Model optimization for tree-induction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3734DF-3D23-43B5-A106-740F8365A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1543"/>
              </p:ext>
            </p:extLst>
          </p:nvPr>
        </p:nvGraphicFramePr>
        <p:xfrm>
          <a:off x="655985" y="1359146"/>
          <a:ext cx="10534754" cy="48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9809B-5688-4DBA-BDF2-1510604E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3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0A802-5839-4493-9944-05C7878E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Model Performance: r-squared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456FB-62C8-444E-B52C-DAA9D0D0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185E9A-E976-4403-A5F7-A28E248ED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012266"/>
              </p:ext>
            </p:extLst>
          </p:nvPr>
        </p:nvGraphicFramePr>
        <p:xfrm>
          <a:off x="648930" y="3238990"/>
          <a:ext cx="10895372" cy="2546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4428">
                  <a:extLst>
                    <a:ext uri="{9D8B030D-6E8A-4147-A177-3AD203B41FA5}">
                      <a16:colId xmlns:a16="http://schemas.microsoft.com/office/drawing/2014/main" val="3888555404"/>
                    </a:ext>
                  </a:extLst>
                </a:gridCol>
                <a:gridCol w="2738702">
                  <a:extLst>
                    <a:ext uri="{9D8B030D-6E8A-4147-A177-3AD203B41FA5}">
                      <a16:colId xmlns:a16="http://schemas.microsoft.com/office/drawing/2014/main" val="3867270609"/>
                    </a:ext>
                  </a:extLst>
                </a:gridCol>
                <a:gridCol w="2666121">
                  <a:extLst>
                    <a:ext uri="{9D8B030D-6E8A-4147-A177-3AD203B41FA5}">
                      <a16:colId xmlns:a16="http://schemas.microsoft.com/office/drawing/2014/main" val="1608729055"/>
                    </a:ext>
                  </a:extLst>
                </a:gridCol>
                <a:gridCol w="2666121">
                  <a:extLst>
                    <a:ext uri="{9D8B030D-6E8A-4147-A177-3AD203B41FA5}">
                      <a16:colId xmlns:a16="http://schemas.microsoft.com/office/drawing/2014/main" val="4186029040"/>
                    </a:ext>
                  </a:extLst>
                </a:gridCol>
              </a:tblGrid>
              <a:tr h="28297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Model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Mean cv r2 score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Stdev of cv r2 scores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R2 test score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1323216898"/>
                  </a:ext>
                </a:extLst>
              </a:tr>
              <a:tr h="28297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XGBoost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0.837</a:t>
                      </a:r>
                      <a:endParaRPr lang="en-CA" sz="16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0.045</a:t>
                      </a:r>
                      <a:endParaRPr lang="en-CA" sz="16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0.866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3473475"/>
                  </a:ext>
                </a:extLst>
              </a:tr>
              <a:tr h="28297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XGBoost w/ feat sel.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</a:t>
                      </a:r>
                      <a:endParaRPr lang="en-CA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0.045</a:t>
                      </a:r>
                      <a:endParaRPr lang="en-CA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0.863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4152114842"/>
                  </a:ext>
                </a:extLst>
              </a:tr>
              <a:tr h="28297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Random forest w/ hyper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0.819</a:t>
                      </a:r>
                      <a:endParaRPr lang="en-CA" sz="16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0.047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0.861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2866800252"/>
                  </a:ext>
                </a:extLst>
              </a:tr>
              <a:tr h="28297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XGBoost w/ hyper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0.827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0.047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0.849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953680583"/>
                  </a:ext>
                </a:extLst>
              </a:tr>
              <a:tr h="28297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Random forest w/ feat sel.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0.809</a:t>
                      </a:r>
                      <a:endParaRPr lang="en-CA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0.045</a:t>
                      </a:r>
                      <a:endParaRPr lang="en-CA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0.848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3022471398"/>
                  </a:ext>
                </a:extLst>
              </a:tr>
              <a:tr h="28297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Random forest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0.807</a:t>
                      </a:r>
                      <a:endParaRPr lang="en-CA" sz="16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0.049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0.841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4257179864"/>
                  </a:ext>
                </a:extLst>
              </a:tr>
              <a:tr h="28297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Ridge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0.730</a:t>
                      </a:r>
                      <a:endParaRPr lang="en-CA" sz="16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0.048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0.748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314300117"/>
                  </a:ext>
                </a:extLst>
              </a:tr>
              <a:tr h="28297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Lasso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0.730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0.048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0.747</a:t>
                      </a:r>
                      <a:endParaRPr lang="en-CA" sz="16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2143138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73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7FFAA-F379-4D67-9279-41ADE3FC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300">
                <a:solidFill>
                  <a:srgbClr val="EBEBEB"/>
                </a:solidFill>
              </a:rPr>
              <a:t>Model performance: mean absolute error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65B62-4601-4C1F-A16E-09F9C67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6A29D8-2E37-4C75-8A19-FB30695D9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747802"/>
              </p:ext>
            </p:extLst>
          </p:nvPr>
        </p:nvGraphicFramePr>
        <p:xfrm>
          <a:off x="648930" y="3252223"/>
          <a:ext cx="10895372" cy="2761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3479">
                  <a:extLst>
                    <a:ext uri="{9D8B030D-6E8A-4147-A177-3AD203B41FA5}">
                      <a16:colId xmlns:a16="http://schemas.microsoft.com/office/drawing/2014/main" val="3302319045"/>
                    </a:ext>
                  </a:extLst>
                </a:gridCol>
                <a:gridCol w="2587803">
                  <a:extLst>
                    <a:ext uri="{9D8B030D-6E8A-4147-A177-3AD203B41FA5}">
                      <a16:colId xmlns:a16="http://schemas.microsoft.com/office/drawing/2014/main" val="3017785782"/>
                    </a:ext>
                  </a:extLst>
                </a:gridCol>
                <a:gridCol w="2588911">
                  <a:extLst>
                    <a:ext uri="{9D8B030D-6E8A-4147-A177-3AD203B41FA5}">
                      <a16:colId xmlns:a16="http://schemas.microsoft.com/office/drawing/2014/main" val="3689824711"/>
                    </a:ext>
                  </a:extLst>
                </a:gridCol>
                <a:gridCol w="2745179">
                  <a:extLst>
                    <a:ext uri="{9D8B030D-6E8A-4147-A177-3AD203B41FA5}">
                      <a16:colId xmlns:a16="http://schemas.microsoft.com/office/drawing/2014/main" val="2028883207"/>
                    </a:ext>
                  </a:extLst>
                </a:gridCol>
              </a:tblGrid>
              <a:tr h="28003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Model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Mean cv mae score (€)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Stdev of cv mae scores (€)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mae test score (€)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extLst>
                  <a:ext uri="{0D108BD9-81ED-4DB2-BD59-A6C34878D82A}">
                    <a16:rowId xmlns:a16="http://schemas.microsoft.com/office/drawing/2014/main" val="3841740948"/>
                  </a:ext>
                </a:extLst>
              </a:tr>
              <a:tr h="28003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Random forest w/ hyper 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91.34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0.67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90.34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extLst>
                  <a:ext uri="{0D108BD9-81ED-4DB2-BD59-A6C34878D82A}">
                    <a16:rowId xmlns:a16="http://schemas.microsoft.com/office/drawing/2014/main" val="899853701"/>
                  </a:ext>
                </a:extLst>
              </a:tr>
              <a:tr h="28003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XGBoost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91.90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0.31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92.04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extLst>
                  <a:ext uri="{0D108BD9-81ED-4DB2-BD59-A6C34878D82A}">
                    <a16:rowId xmlns:a16="http://schemas.microsoft.com/office/drawing/2014/main" val="2610697085"/>
                  </a:ext>
                </a:extLst>
              </a:tr>
              <a:tr h="28003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XGBoost w/ feat sel. 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91.79</a:t>
                      </a:r>
                      <a:endParaRPr lang="en-CA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CA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92.14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extLst>
                  <a:ext uri="{0D108BD9-81ED-4DB2-BD59-A6C34878D82A}">
                    <a16:rowId xmlns:a16="http://schemas.microsoft.com/office/drawing/2014/main" val="4064787970"/>
                  </a:ext>
                </a:extLst>
              </a:tr>
              <a:tr h="28003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Random forest w/ feat sel.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97.44</a:t>
                      </a:r>
                      <a:endParaRPr lang="en-CA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CA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97.19</a:t>
                      </a:r>
                      <a:endParaRPr lang="en-CA" sz="16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extLst>
                  <a:ext uri="{0D108BD9-81ED-4DB2-BD59-A6C34878D82A}">
                    <a16:rowId xmlns:a16="http://schemas.microsoft.com/office/drawing/2014/main" val="2822589643"/>
                  </a:ext>
                </a:extLst>
              </a:tr>
              <a:tr h="28003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Random forest 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97.30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0.80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97.20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extLst>
                  <a:ext uri="{0D108BD9-81ED-4DB2-BD59-A6C34878D82A}">
                    <a16:rowId xmlns:a16="http://schemas.microsoft.com/office/drawing/2014/main" val="1531196905"/>
                  </a:ext>
                </a:extLst>
              </a:tr>
              <a:tr h="28003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XGBoost w/ hyper 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103.52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0.35</a:t>
                      </a:r>
                      <a:endParaRPr lang="en-CA" sz="16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103.49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extLst>
                  <a:ext uri="{0D108BD9-81ED-4DB2-BD59-A6C34878D82A}">
                    <a16:rowId xmlns:a16="http://schemas.microsoft.com/office/drawing/2014/main" val="3047934147"/>
                  </a:ext>
                </a:extLst>
              </a:tr>
              <a:tr h="28003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Lasso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145.63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146.49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extLst>
                  <a:ext uri="{0D108BD9-81ED-4DB2-BD59-A6C34878D82A}">
                    <a16:rowId xmlns:a16="http://schemas.microsoft.com/office/drawing/2014/main" val="4081159983"/>
                  </a:ext>
                </a:extLst>
              </a:tr>
              <a:tr h="28003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Ridge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146.35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0.82</a:t>
                      </a:r>
                      <a:endParaRPr lang="en-CA" sz="16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147.20</a:t>
                      </a:r>
                      <a:endParaRPr lang="en-CA" sz="16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614" marR="98614" marT="0" marB="0"/>
                </a:tc>
                <a:extLst>
                  <a:ext uri="{0D108BD9-81ED-4DB2-BD59-A6C34878D82A}">
                    <a16:rowId xmlns:a16="http://schemas.microsoft.com/office/drawing/2014/main" val="58598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27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AD37-6418-4B34-910B-54C602F4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important features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8BD9F4-BE6E-4931-A8DA-9EC60DCA7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428468"/>
              </p:ext>
            </p:extLst>
          </p:nvPr>
        </p:nvGraphicFramePr>
        <p:xfrm>
          <a:off x="655985" y="1359146"/>
          <a:ext cx="10534754" cy="48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FF25C-BE4E-4B92-BC03-6B2E8183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1C42-7CDD-4C01-B714-5DB5CB6A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6" y="131518"/>
            <a:ext cx="10336964" cy="1350916"/>
          </a:xfrm>
        </p:spPr>
        <p:txBody>
          <a:bodyPr/>
          <a:lstStyle/>
          <a:p>
            <a:r>
              <a:rPr lang="en-US" dirty="0"/>
              <a:t>Project Objectives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C14BB8-B862-41B8-A0E7-1D95350C1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780088"/>
              </p:ext>
            </p:extLst>
          </p:nvPr>
        </p:nvGraphicFramePr>
        <p:xfrm>
          <a:off x="655985" y="1482434"/>
          <a:ext cx="10534754" cy="48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5A94F-126C-4A7C-9A5B-34DF7EE5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58D2C-9E82-4477-A9CF-68C7B2CE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Model selection: XGBoost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CFA90-F5EB-4F8F-8DCB-9331C61A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BDF045-CFB9-4DA7-98DD-6D620BA47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32122"/>
              </p:ext>
            </p:extLst>
          </p:nvPr>
        </p:nvGraphicFramePr>
        <p:xfrm>
          <a:off x="1602527" y="2810256"/>
          <a:ext cx="8988178" cy="3404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8750">
                  <a:extLst>
                    <a:ext uri="{9D8B030D-6E8A-4147-A177-3AD203B41FA5}">
                      <a16:colId xmlns:a16="http://schemas.microsoft.com/office/drawing/2014/main" val="48394947"/>
                    </a:ext>
                  </a:extLst>
                </a:gridCol>
                <a:gridCol w="1545858">
                  <a:extLst>
                    <a:ext uri="{9D8B030D-6E8A-4147-A177-3AD203B41FA5}">
                      <a16:colId xmlns:a16="http://schemas.microsoft.com/office/drawing/2014/main" val="2372749051"/>
                    </a:ext>
                  </a:extLst>
                </a:gridCol>
                <a:gridCol w="1940056">
                  <a:extLst>
                    <a:ext uri="{9D8B030D-6E8A-4147-A177-3AD203B41FA5}">
                      <a16:colId xmlns:a16="http://schemas.microsoft.com/office/drawing/2014/main" val="1675144514"/>
                    </a:ext>
                  </a:extLst>
                </a:gridCol>
                <a:gridCol w="1882476">
                  <a:extLst>
                    <a:ext uri="{9D8B030D-6E8A-4147-A177-3AD203B41FA5}">
                      <a16:colId xmlns:a16="http://schemas.microsoft.com/office/drawing/2014/main" val="3150980065"/>
                    </a:ext>
                  </a:extLst>
                </a:gridCol>
                <a:gridCol w="1691038">
                  <a:extLst>
                    <a:ext uri="{9D8B030D-6E8A-4147-A177-3AD203B41FA5}">
                      <a16:colId xmlns:a16="http://schemas.microsoft.com/office/drawing/2014/main" val="1694033679"/>
                    </a:ext>
                  </a:extLst>
                </a:gridCol>
              </a:tblGrid>
              <a:tr h="242359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Data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Mean cv r2 score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Stdev of cv r2 scores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Mean cv mae score (€)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Stdev of cv mae scores (€)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extLst>
                  <a:ext uri="{0D108BD9-81ED-4DB2-BD59-A6C34878D82A}">
                    <a16:rowId xmlns:a16="http://schemas.microsoft.com/office/drawing/2014/main" val="1790133018"/>
                  </a:ext>
                </a:extLst>
              </a:tr>
              <a:tr h="490342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All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0.774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0.073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114.73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29.66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extLst>
                  <a:ext uri="{0D108BD9-81ED-4DB2-BD59-A6C34878D82A}">
                    <a16:rowId xmlns:a16="http://schemas.microsoft.com/office/drawing/2014/main" val="4077616925"/>
                  </a:ext>
                </a:extLst>
              </a:tr>
              <a:tr h="490342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Training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0.837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0.045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91.90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0.31</a:t>
                      </a:r>
                      <a:endParaRPr lang="en-CA" sz="29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055" marR="177055" marT="0" marB="0"/>
                </a:tc>
                <a:extLst>
                  <a:ext uri="{0D108BD9-81ED-4DB2-BD59-A6C34878D82A}">
                    <a16:rowId xmlns:a16="http://schemas.microsoft.com/office/drawing/2014/main" val="2902849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14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Placeholder 5" descr="Rectangle&#10;&#10;Description automatically generated">
            <a:extLst>
              <a:ext uri="{FF2B5EF4-FFF2-40B4-BE49-F238E27FC236}">
                <a16:creationId xmlns:a16="http://schemas.microsoft.com/office/drawing/2014/main" id="{50659E5A-15E6-4E6D-BE66-19C709642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27" y="643467"/>
            <a:ext cx="10765346" cy="5571066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B2DAC-C6CA-40A9-9C40-6E9F85B1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2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2" name="Picture 4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4" name="Oval 4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Picture 48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Content Placeholder 3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E57B27-4393-449E-AFC2-AEA054F6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98042"/>
            <a:ext cx="10905066" cy="466191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BD019-8B88-4FB8-AED3-1724781D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0A93A1-40AD-41CD-8DFB-AE73CC33D409}"/>
              </a:ext>
            </a:extLst>
          </p:cNvPr>
          <p:cNvSpPr txBox="1"/>
          <p:nvPr/>
        </p:nvSpPr>
        <p:spPr>
          <a:xfrm>
            <a:off x="2128407" y="5944288"/>
            <a:ext cx="79351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Mean residual: €0 | Median residual: - €5 | Stdev: €157.5 | Skew: 46.5</a:t>
            </a:r>
          </a:p>
        </p:txBody>
      </p:sp>
    </p:spTree>
    <p:extLst>
      <p:ext uri="{BB962C8B-B14F-4D97-AF65-F5344CB8AC3E}">
        <p14:creationId xmlns:p14="http://schemas.microsoft.com/office/powerpoint/2010/main" val="3682382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0A188-BD56-4F4A-AF82-6BECB916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Model application 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9BB04-B1C8-407D-847C-C66CBDAF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5A04D9-AA61-405A-8DF3-50D1C4628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211716"/>
              </p:ext>
            </p:extLst>
          </p:nvPr>
        </p:nvGraphicFramePr>
        <p:xfrm>
          <a:off x="648930" y="3106913"/>
          <a:ext cx="10895374" cy="2810964"/>
        </p:xfrm>
        <a:graphic>
          <a:graphicData uri="http://schemas.openxmlformats.org/drawingml/2006/table">
            <a:tbl>
              <a:tblPr firstRow="1" firstCol="1" bandRow="1"/>
              <a:tblGrid>
                <a:gridCol w="432825">
                  <a:extLst>
                    <a:ext uri="{9D8B030D-6E8A-4147-A177-3AD203B41FA5}">
                      <a16:colId xmlns:a16="http://schemas.microsoft.com/office/drawing/2014/main" val="3983111371"/>
                    </a:ext>
                  </a:extLst>
                </a:gridCol>
                <a:gridCol w="1398453">
                  <a:extLst>
                    <a:ext uri="{9D8B030D-6E8A-4147-A177-3AD203B41FA5}">
                      <a16:colId xmlns:a16="http://schemas.microsoft.com/office/drawing/2014/main" val="1315399092"/>
                    </a:ext>
                  </a:extLst>
                </a:gridCol>
                <a:gridCol w="1494588">
                  <a:extLst>
                    <a:ext uri="{9D8B030D-6E8A-4147-A177-3AD203B41FA5}">
                      <a16:colId xmlns:a16="http://schemas.microsoft.com/office/drawing/2014/main" val="3924288179"/>
                    </a:ext>
                  </a:extLst>
                </a:gridCol>
                <a:gridCol w="1855632">
                  <a:extLst>
                    <a:ext uri="{9D8B030D-6E8A-4147-A177-3AD203B41FA5}">
                      <a16:colId xmlns:a16="http://schemas.microsoft.com/office/drawing/2014/main" val="3598678774"/>
                    </a:ext>
                  </a:extLst>
                </a:gridCol>
                <a:gridCol w="845139">
                  <a:extLst>
                    <a:ext uri="{9D8B030D-6E8A-4147-A177-3AD203B41FA5}">
                      <a16:colId xmlns:a16="http://schemas.microsoft.com/office/drawing/2014/main" val="1608417636"/>
                    </a:ext>
                  </a:extLst>
                </a:gridCol>
                <a:gridCol w="808822">
                  <a:extLst>
                    <a:ext uri="{9D8B030D-6E8A-4147-A177-3AD203B41FA5}">
                      <a16:colId xmlns:a16="http://schemas.microsoft.com/office/drawing/2014/main" val="3059713129"/>
                    </a:ext>
                  </a:extLst>
                </a:gridCol>
                <a:gridCol w="1105773">
                  <a:extLst>
                    <a:ext uri="{9D8B030D-6E8A-4147-A177-3AD203B41FA5}">
                      <a16:colId xmlns:a16="http://schemas.microsoft.com/office/drawing/2014/main" val="2043141803"/>
                    </a:ext>
                  </a:extLst>
                </a:gridCol>
                <a:gridCol w="996820">
                  <a:extLst>
                    <a:ext uri="{9D8B030D-6E8A-4147-A177-3AD203B41FA5}">
                      <a16:colId xmlns:a16="http://schemas.microsoft.com/office/drawing/2014/main" val="4223530778"/>
                    </a:ext>
                  </a:extLst>
                </a:gridCol>
                <a:gridCol w="960502">
                  <a:extLst>
                    <a:ext uri="{9D8B030D-6E8A-4147-A177-3AD203B41FA5}">
                      <a16:colId xmlns:a16="http://schemas.microsoft.com/office/drawing/2014/main" val="559941705"/>
                    </a:ext>
                  </a:extLst>
                </a:gridCol>
                <a:gridCol w="996820">
                  <a:extLst>
                    <a:ext uri="{9D8B030D-6E8A-4147-A177-3AD203B41FA5}">
                      <a16:colId xmlns:a16="http://schemas.microsoft.com/office/drawing/2014/main" val="1733546989"/>
                    </a:ext>
                  </a:extLst>
                </a:gridCol>
              </a:tblGrid>
              <a:tr h="552314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City/Town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rooms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Area (sqm)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Predicted rent (€)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Lower limit (€)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Set rent (€)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Higher limit (€)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306858"/>
                  </a:ext>
                </a:extLst>
              </a:tr>
              <a:tr h="300854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Brandenburg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Uckermark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First time use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50.51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578.25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493.18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300.00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722.65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65402"/>
                  </a:ext>
                </a:extLst>
              </a:tr>
              <a:tr h="552314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Schleswig Holstein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Dithmarschen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First time use after refurbishment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112.24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910.22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825.14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589.26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1054.61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779729"/>
                  </a:ext>
                </a:extLst>
              </a:tr>
              <a:tr h="552314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Sachsen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Chemnitz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refurbished	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51.67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641.11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556.03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518.00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785.50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958855"/>
                  </a:ext>
                </a:extLst>
              </a:tr>
              <a:tr h="552314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Sachsen Anhalt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Halle Saale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negotiable	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28.75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328.69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243.61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285.00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473.08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611325"/>
                  </a:ext>
                </a:extLst>
              </a:tr>
              <a:tr h="300854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Hessen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Main Kinzig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Well kept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50.00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429.64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344.56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320.00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574.03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90" marR="92290" marT="12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2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61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375-336F-4C1A-9DAA-18553CC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CA" dirty="0"/>
              <a:t>Conclusion / 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F0FF5-B1B0-4C60-8922-CE834BA6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F9C1B9-F12C-455A-8634-7A5A332D4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29639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780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010A-192C-4A79-A97C-7543A0C0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CA" sz="3900"/>
              <a:t>Assumptions/Limitations/Opportunities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5E619-9DD6-4C81-90EA-830983AD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D71BB6-40B2-44EA-9ECD-B78418313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1539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4302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18B4-42BE-4CEE-9BF3-C543876F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B5A9-6A74-43C7-B99D-6702158D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391" y="1157591"/>
            <a:ext cx="8204347" cy="4552545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anchor="ctr">
            <a:normAutofit fontScale="32500" lnSpcReduction="20000"/>
            <a:scene3d>
              <a:camera prst="isometricTopUp"/>
              <a:lightRig rig="threePt" dir="t"/>
            </a:scene3d>
          </a:bodyPr>
          <a:lstStyle/>
          <a:p>
            <a:pPr marL="400050" lvl="1" indent="0" algn="ctr">
              <a:buNone/>
            </a:pPr>
            <a:endParaRPr lang="en-US" sz="38200"/>
          </a:p>
          <a:p>
            <a:pPr marL="400050" lvl="1" indent="0" algn="ctr">
              <a:buNone/>
            </a:pPr>
            <a:r>
              <a:rPr lang="en-US" sz="5530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83754-DB05-4F0D-8C73-DD3FE9BD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063AB1-49CF-42E6-9F06-DC68662B5C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3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40DF-008A-479D-9C43-180488D2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-88116"/>
            <a:ext cx="11442699" cy="1517433"/>
          </a:xfrm>
        </p:spPr>
        <p:txBody>
          <a:bodyPr/>
          <a:lstStyle/>
          <a:p>
            <a:r>
              <a:rPr lang="en-US" dirty="0"/>
              <a:t>It is a Journey:</a:t>
            </a:r>
            <a:br>
              <a:rPr lang="en-US" dirty="0"/>
            </a:br>
            <a:r>
              <a:rPr lang="en-US" dirty="0"/>
              <a:t>Solutions Areas &amp; Scopes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3A22BF-497D-4692-AE48-4DCCE4692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538618"/>
              </p:ext>
            </p:extLst>
          </p:nvPr>
        </p:nvGraphicFramePr>
        <p:xfrm>
          <a:off x="617884" y="1812838"/>
          <a:ext cx="10534754" cy="422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497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3763-4E78-4721-AFFC-3BF5E26A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DEE4C-CFE1-4A9D-85E2-E351C0814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Collecting data | cleaning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572AF-8829-4A13-B5DE-B85E0332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0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7E5A-EFDF-4BF0-B04C-594F3953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6775"/>
            <a:ext cx="9976260" cy="1141407"/>
          </a:xfrm>
        </p:spPr>
        <p:txBody>
          <a:bodyPr/>
          <a:lstStyle/>
          <a:p>
            <a:r>
              <a:rPr lang="en-CA" dirty="0"/>
              <a:t>Primary Dataset – Rental Information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E13EAC-1893-4D25-A87E-52A6A6A95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706345"/>
              </p:ext>
            </p:extLst>
          </p:nvPr>
        </p:nvGraphicFramePr>
        <p:xfrm>
          <a:off x="655985" y="1359146"/>
          <a:ext cx="10534754" cy="48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9D4D-F5B7-4D66-BB9C-3CD688C9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6D41-3C08-4DB8-B254-B85517FE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6775"/>
            <a:ext cx="9987211" cy="1141407"/>
          </a:xfrm>
        </p:spPr>
        <p:txBody>
          <a:bodyPr/>
          <a:lstStyle/>
          <a:p>
            <a:r>
              <a:rPr lang="en-CA" sz="4000" dirty="0"/>
              <a:t>Secondary Dataset – State Information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1ECD89-66C7-466B-A14C-6CD8671DC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969313"/>
              </p:ext>
            </p:extLst>
          </p:nvPr>
        </p:nvGraphicFramePr>
        <p:xfrm>
          <a:off x="655985" y="1359146"/>
          <a:ext cx="10534754" cy="48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81A45-E98A-44E4-AEC3-68B45AC1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FDE8-C9D0-45FB-B024-351DE827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Issues: Cleaning 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5FB047-88F5-4DB9-91BE-9975E8F71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980670"/>
              </p:ext>
            </p:extLst>
          </p:nvPr>
        </p:nvGraphicFramePr>
        <p:xfrm>
          <a:off x="655985" y="1359146"/>
          <a:ext cx="10534754" cy="48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E3253-7B3B-405E-ABB9-92E085C3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5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C50B0-1C1D-437F-B775-B49F757B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40B3D36-F518-4CB0-957A-99A14B29A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3" y="643467"/>
            <a:ext cx="106115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63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77D3CB86FB8749A9AF4A96190431DF" ma:contentTypeVersion="10" ma:contentTypeDescription="Create a new document." ma:contentTypeScope="" ma:versionID="0123dc5c6426e80b789f1c698dcdf27b">
  <xsd:schema xmlns:xsd="http://www.w3.org/2001/XMLSchema" xmlns:xs="http://www.w3.org/2001/XMLSchema" xmlns:p="http://schemas.microsoft.com/office/2006/metadata/properties" xmlns:ns3="9a85afd1-a4cd-4d64-a916-3b11bc1e6f3a" xmlns:ns4="879491c8-e8ea-4c6e-8237-1c152e67272c" targetNamespace="http://schemas.microsoft.com/office/2006/metadata/properties" ma:root="true" ma:fieldsID="657045efa2d9963cb6f611cc00ab5c62" ns3:_="" ns4:_="">
    <xsd:import namespace="9a85afd1-a4cd-4d64-a916-3b11bc1e6f3a"/>
    <xsd:import namespace="879491c8-e8ea-4c6e-8237-1c152e6727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85afd1-a4cd-4d64-a916-3b11bc1e6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491c8-e8ea-4c6e-8237-1c152e672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DF0C12-33E6-4739-94A2-B7F59F7143B3}">
  <ds:schemaRefs>
    <ds:schemaRef ds:uri="879491c8-e8ea-4c6e-8237-1c152e67272c"/>
    <ds:schemaRef ds:uri="9a85afd1-a4cd-4d64-a916-3b11bc1e6f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6E36970-57C8-4FA7-B328-FBBB5237967E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879491c8-e8ea-4c6e-8237-1c152e67272c"/>
    <ds:schemaRef ds:uri="http://schemas.microsoft.com/office/2006/documentManagement/types"/>
    <ds:schemaRef ds:uri="http://schemas.openxmlformats.org/package/2006/metadata/core-properties"/>
    <ds:schemaRef ds:uri="9a85afd1-a4cd-4d64-a916-3b11bc1e6f3a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A67D29E-3BDB-4433-8CE4-D6ED027931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980</Words>
  <Application>Microsoft Office PowerPoint</Application>
  <PresentationFormat>Widescreen</PresentationFormat>
  <Paragraphs>362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Century Gothic</vt:lpstr>
      <vt:lpstr>Constantia</vt:lpstr>
      <vt:lpstr>Wingdings 3</vt:lpstr>
      <vt:lpstr>Ion</vt:lpstr>
      <vt:lpstr>Custom Design</vt:lpstr>
      <vt:lpstr>1_Ion</vt:lpstr>
      <vt:lpstr>Rent Analysis and Prediction</vt:lpstr>
      <vt:lpstr>PowerPoint Presentation</vt:lpstr>
      <vt:lpstr>Project Objectives</vt:lpstr>
      <vt:lpstr>It is a Journey: Solutions Areas &amp; Scopes</vt:lpstr>
      <vt:lpstr>Data Wrangling</vt:lpstr>
      <vt:lpstr>Primary Dataset – Rental Information</vt:lpstr>
      <vt:lpstr>Secondary Dataset – State Information</vt:lpstr>
      <vt:lpstr>Issues: Cleaning the data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 between rent and condition</vt:lpstr>
      <vt:lpstr>Relationship between rent and quality</vt:lpstr>
      <vt:lpstr>Machine Learning</vt:lpstr>
      <vt:lpstr>Training data development</vt:lpstr>
      <vt:lpstr>Metrics</vt:lpstr>
      <vt:lpstr>Testing strategy on training-set (70% of data) </vt:lpstr>
      <vt:lpstr>Testing strategy (on test-set (30% of data))</vt:lpstr>
      <vt:lpstr>Baseline model – linear regression</vt:lpstr>
      <vt:lpstr>Model development - Algorithms</vt:lpstr>
      <vt:lpstr>Model optimization for tree-induction</vt:lpstr>
      <vt:lpstr>Model Performance: r-squared</vt:lpstr>
      <vt:lpstr>Model performance: mean absolute error</vt:lpstr>
      <vt:lpstr>Common important features</vt:lpstr>
      <vt:lpstr>Model selection: XGBoost</vt:lpstr>
      <vt:lpstr>PowerPoint Presentation</vt:lpstr>
      <vt:lpstr>PowerPoint Presentation</vt:lpstr>
      <vt:lpstr>Model application results</vt:lpstr>
      <vt:lpstr>Conclusion / Recommendation</vt:lpstr>
      <vt:lpstr>Assumptions/Limitations/Opportunities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Data Analysis</dc:title>
  <dc:creator>Femi Onafalujo</dc:creator>
  <cp:lastModifiedBy>Femi Onafalujo</cp:lastModifiedBy>
  <cp:revision>2</cp:revision>
  <dcterms:created xsi:type="dcterms:W3CDTF">2020-06-18T16:38:14Z</dcterms:created>
  <dcterms:modified xsi:type="dcterms:W3CDTF">2021-10-13T17:55:39Z</dcterms:modified>
</cp:coreProperties>
</file>