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Avg_ProfitMargin_Per_Chem/AverageProfitMarginPerChemical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F7E6C864-BE5E-4CE1-8BC6-491ECDE599A6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Avg_ProfitMargin_Per_Chem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EEBE8C2F-BE96-4CF4-B142-D1EE81E21057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7/6/2021 6:33:57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verage Profit Margin Per Chemical" id="2" name="slide2">
            <a:extLst>
              <a:ext uri="{FF2B5EF4-FFF2-40B4-BE49-F238E27FC236}">
                <a16:creationId xmlns:a16="http://schemas.microsoft.com/office/drawing/2014/main" id="{02513F71-C991-43C1-A922-754CCA0E457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512" y="242887"/>
            <a:ext cx="7800975" cy="637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2021-07-06T18:33:57Z</dcterms:created>
  <dcterms:modified xsi:type="dcterms:W3CDTF">2021-07-06T18:33:57Z</dcterms:modified>
</cp:coreProperties>
</file>