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vg_Profit_Margin_no_A/AvgProfitMarginPerSegmentWithoutChemicalA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405F111-3FAD-44A6-93E2-5FFACA5476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Avg_Profit_Margin_no_A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356F3D-D191-4FB4-8D71-A24C1E19ECA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7/6/2021 6:33:26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Profit Margin Per Segment Without Chemical A" id="2" name="slide2">
            <a:extLst>
              <a:ext uri="{FF2B5EF4-FFF2-40B4-BE49-F238E27FC236}">
                <a16:creationId xmlns:a16="http://schemas.microsoft.com/office/drawing/2014/main" id="{78329D4E-3E6F-4A20-A832-2DF394384E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242887"/>
            <a:ext cx="83915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2021-07-06T18:33:26Z</dcterms:created>
  <dcterms:modified xsi:type="dcterms:W3CDTF">2021-07-06T18:33:26Z</dcterms:modified>
</cp:coreProperties>
</file>