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hemCorp_Case/AvgProfitMarginPerSegmen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DB72FD-A17C-49CA-AB30-6A70BD1138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ChemCorp_Case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36720C-68A5-4AAB-9053-95C7865930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7/6/2021 6:31:42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ofit Margin Per Segment " id="2" name="slide2">
            <a:extLst>
              <a:ext uri="{FF2B5EF4-FFF2-40B4-BE49-F238E27FC236}">
                <a16:creationId xmlns:a16="http://schemas.microsoft.com/office/drawing/2014/main" id="{76002611-8AF6-44A7-B30D-DC05D7276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242887"/>
            <a:ext cx="83915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2021-07-06T18:31:43Z</dcterms:created>
  <dcterms:modified xsi:type="dcterms:W3CDTF">2021-07-06T18:31:43Z</dcterms:modified>
</cp:coreProperties>
</file>