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57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8D701-7B29-455B-8C5B-E1AC3D7B43AB}" v="4" dt="2021-07-06T18:48:38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mi Onafalujo" userId="3002c67a8c6d4499" providerId="LiveId" clId="{9658D701-7B29-455B-8C5B-E1AC3D7B43AB}"/>
    <pc:docChg chg="custSel addSld modSld sldOrd modMainMaster">
      <pc:chgData name="Femi Onafalujo" userId="3002c67a8c6d4499" providerId="LiveId" clId="{9658D701-7B29-455B-8C5B-E1AC3D7B43AB}" dt="2021-07-06T18:48:42.407" v="61" actId="26606"/>
      <pc:docMkLst>
        <pc:docMk/>
      </pc:docMkLst>
      <pc:sldChg chg="addSp delSp modSp mod setBg addAnim">
        <pc:chgData name="Femi Onafalujo" userId="3002c67a8c6d4499" providerId="LiveId" clId="{9658D701-7B29-455B-8C5B-E1AC3D7B43AB}" dt="2021-07-06T18:48:42.407" v="61" actId="26606"/>
        <pc:sldMkLst>
          <pc:docMk/>
          <pc:sldMk cId="95992585" sldId="256"/>
        </pc:sldMkLst>
        <pc:spChg chg="mod">
          <ac:chgData name="Femi Onafalujo" userId="3002c67a8c6d4499" providerId="LiveId" clId="{9658D701-7B29-455B-8C5B-E1AC3D7B43AB}" dt="2021-07-06T18:48:08.396" v="58" actId="26606"/>
          <ac:spMkLst>
            <pc:docMk/>
            <pc:sldMk cId="95992585" sldId="256"/>
            <ac:spMk id="2" creationId="{0405F111-3FAD-44A6-93E2-5FFACA5476E9}"/>
          </ac:spMkLst>
        </pc:spChg>
        <pc:spChg chg="del">
          <ac:chgData name="Femi Onafalujo" userId="3002c67a8c6d4499" providerId="LiveId" clId="{9658D701-7B29-455B-8C5B-E1AC3D7B43AB}" dt="2021-07-06T18:44:05.021" v="47" actId="478"/>
          <ac:spMkLst>
            <pc:docMk/>
            <pc:sldMk cId="95992585" sldId="256"/>
            <ac:spMk id="3" creationId="{28356F3D-D191-4FB4-8D71-A24C1E19ECAD}"/>
          </ac:spMkLst>
        </pc:spChg>
        <pc:spChg chg="add del mod">
          <ac:chgData name="Femi Onafalujo" userId="3002c67a8c6d4499" providerId="LiveId" clId="{9658D701-7B29-455B-8C5B-E1AC3D7B43AB}" dt="2021-07-06T18:44:08.999" v="48" actId="478"/>
          <ac:spMkLst>
            <pc:docMk/>
            <pc:sldMk cId="95992585" sldId="256"/>
            <ac:spMk id="5" creationId="{84E82E4C-886E-4DA2-A328-108A90DC6040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7" creationId="{88294908-8B00-4F58-BBBA-20F71A40AA9E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9" creationId="{4364C879-1404-4203-8E9D-CC5DE0A621A2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11" creationId="{84617302-4B0D-4351-A6BB-6F0930D943AC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13" creationId="{DA2C7802-C2E0-4218-8F89-8DD7CCD2CD1C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15" creationId="{A6D7111A-21E5-4EE9-8A78-10E5530F0116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17" creationId="{A3969E80-A77B-49FC-9122-D89AFD5EE118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19" creationId="{1849CA57-76BD-4CF2-80BA-D7A46A01B7B1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21" creationId="{35E9085E-E730-4768-83D4-6CB7E9897153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23" creationId="{973272FE-A474-4CAE-8CA2-BCC8B476C3F4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25" creationId="{E07981EA-05A6-437C-88D7-B377B92B031D}"/>
          </ac:spMkLst>
        </pc:spChg>
        <pc:spChg chg="add del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27" creationId="{15E3C750-986E-4769-B1AE-49289FBEE757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32" creationId="{88294908-8B00-4F58-BBBA-20F71A40AA9E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34" creationId="{4364C879-1404-4203-8E9D-CC5DE0A621A2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36" creationId="{84617302-4B0D-4351-A6BB-6F0930D943AC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38" creationId="{DA2C7802-C2E0-4218-8F89-8DD7CCD2CD1C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40" creationId="{A6D7111A-21E5-4EE9-8A78-10E5530F0116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42" creationId="{A3969E80-A77B-49FC-9122-D89AFD5EE118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44" creationId="{1849CA57-76BD-4CF2-80BA-D7A46A01B7B1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46" creationId="{35E9085E-E730-4768-83D4-6CB7E9897153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48" creationId="{973272FE-A474-4CAE-8CA2-BCC8B476C3F4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50" creationId="{E07981EA-05A6-437C-88D7-B377B92B031D}"/>
          </ac:spMkLst>
        </pc:spChg>
        <pc:spChg chg="add">
          <ac:chgData name="Femi Onafalujo" userId="3002c67a8c6d4499" providerId="LiveId" clId="{9658D701-7B29-455B-8C5B-E1AC3D7B43AB}" dt="2021-07-06T18:48:42.407" v="61" actId="26606"/>
          <ac:spMkLst>
            <pc:docMk/>
            <pc:sldMk cId="95992585" sldId="256"/>
            <ac:spMk id="52" creationId="{15E3C750-986E-4769-B1AE-49289FBEE757}"/>
          </ac:spMkLst>
        </pc:spChg>
      </pc:sldChg>
      <pc:sldChg chg="ord">
        <pc:chgData name="Femi Onafalujo" userId="3002c67a8c6d4499" providerId="LiveId" clId="{9658D701-7B29-455B-8C5B-E1AC3D7B43AB}" dt="2021-07-06T18:43:22.470" v="23"/>
        <pc:sldMkLst>
          <pc:docMk/>
          <pc:sldMk cId="95992585" sldId="257"/>
        </pc:sldMkLst>
      </pc:sldChg>
      <pc:sldChg chg="modSp add mod">
        <pc:chgData name="Femi Onafalujo" userId="3002c67a8c6d4499" providerId="LiveId" clId="{9658D701-7B29-455B-8C5B-E1AC3D7B43AB}" dt="2021-07-06T18:44:47.010" v="52" actId="14100"/>
        <pc:sldMkLst>
          <pc:docMk/>
          <pc:sldMk cId="1084927219" sldId="258"/>
        </pc:sldMkLst>
        <pc:picChg chg="mod">
          <ac:chgData name="Femi Onafalujo" userId="3002c67a8c6d4499" providerId="LiveId" clId="{9658D701-7B29-455B-8C5B-E1AC3D7B43AB}" dt="2021-07-06T18:44:47.010" v="52" actId="14100"/>
          <ac:picMkLst>
            <pc:docMk/>
            <pc:sldMk cId="1084927219" sldId="258"/>
            <ac:picMk id="2" creationId="{14A9DFB5-B83F-4C97-B9D1-6E72C981BD8B}"/>
          </ac:picMkLst>
        </pc:picChg>
      </pc:sldChg>
      <pc:sldChg chg="add">
        <pc:chgData name="Femi Onafalujo" userId="3002c67a8c6d4499" providerId="LiveId" clId="{9658D701-7B29-455B-8C5B-E1AC3D7B43AB}" dt="2021-07-06T18:38:40.662" v="3"/>
        <pc:sldMkLst>
          <pc:docMk/>
          <pc:sldMk cId="872171004" sldId="259"/>
        </pc:sldMkLst>
      </pc:sldChg>
      <pc:sldChg chg="add">
        <pc:chgData name="Femi Onafalujo" userId="3002c67a8c6d4499" providerId="LiveId" clId="{9658D701-7B29-455B-8C5B-E1AC3D7B43AB}" dt="2021-07-06T18:39:03.495" v="5"/>
        <pc:sldMkLst>
          <pc:docMk/>
          <pc:sldMk cId="426049240" sldId="260"/>
        </pc:sldMkLst>
      </pc:sldChg>
      <pc:sldChg chg="add">
        <pc:chgData name="Femi Onafalujo" userId="3002c67a8c6d4499" providerId="LiveId" clId="{9658D701-7B29-455B-8C5B-E1AC3D7B43AB}" dt="2021-07-06T18:39:22.875" v="7"/>
        <pc:sldMkLst>
          <pc:docMk/>
          <pc:sldMk cId="4187590732" sldId="261"/>
        </pc:sldMkLst>
      </pc:sldChg>
      <pc:sldChg chg="add">
        <pc:chgData name="Femi Onafalujo" userId="3002c67a8c6d4499" providerId="LiveId" clId="{9658D701-7B29-455B-8C5B-E1AC3D7B43AB}" dt="2021-07-06T18:39:56.715" v="9"/>
        <pc:sldMkLst>
          <pc:docMk/>
          <pc:sldMk cId="2769139979" sldId="262"/>
        </pc:sldMkLst>
      </pc:sldChg>
      <pc:sldChg chg="add">
        <pc:chgData name="Femi Onafalujo" userId="3002c67a8c6d4499" providerId="LiveId" clId="{9658D701-7B29-455B-8C5B-E1AC3D7B43AB}" dt="2021-07-06T18:41:05.879" v="11"/>
        <pc:sldMkLst>
          <pc:docMk/>
          <pc:sldMk cId="2502599738" sldId="263"/>
        </pc:sldMkLst>
      </pc:sldChg>
      <pc:sldChg chg="add ord">
        <pc:chgData name="Femi Onafalujo" userId="3002c67a8c6d4499" providerId="LiveId" clId="{9658D701-7B29-455B-8C5B-E1AC3D7B43AB}" dt="2021-07-06T18:45:54.208" v="56"/>
        <pc:sldMkLst>
          <pc:docMk/>
          <pc:sldMk cId="3312749600" sldId="264"/>
        </pc:sldMkLst>
      </pc:sldChg>
      <pc:sldChg chg="add">
        <pc:chgData name="Femi Onafalujo" userId="3002c67a8c6d4499" providerId="LiveId" clId="{9658D701-7B29-455B-8C5B-E1AC3D7B43AB}" dt="2021-07-06T18:42:00.899" v="15"/>
        <pc:sldMkLst>
          <pc:docMk/>
          <pc:sldMk cId="2649471515" sldId="265"/>
        </pc:sldMkLst>
      </pc:sldChg>
      <pc:sldChg chg="add">
        <pc:chgData name="Femi Onafalujo" userId="3002c67a8c6d4499" providerId="LiveId" clId="{9658D701-7B29-455B-8C5B-E1AC3D7B43AB}" dt="2021-07-06T18:42:18.622" v="17"/>
        <pc:sldMkLst>
          <pc:docMk/>
          <pc:sldMk cId="1173260745" sldId="266"/>
        </pc:sldMkLst>
      </pc:sldChg>
      <pc:sldChg chg="add">
        <pc:chgData name="Femi Onafalujo" userId="3002c67a8c6d4499" providerId="LiveId" clId="{9658D701-7B29-455B-8C5B-E1AC3D7B43AB}" dt="2021-07-06T18:42:55.139" v="19"/>
        <pc:sldMkLst>
          <pc:docMk/>
          <pc:sldMk cId="2593360581" sldId="267"/>
        </pc:sldMkLst>
      </pc:sldChg>
      <pc:sldMasterChg chg="setBg modSldLayout">
        <pc:chgData name="Femi Onafalujo" userId="3002c67a8c6d4499" providerId="LiveId" clId="{9658D701-7B29-455B-8C5B-E1AC3D7B43AB}" dt="2021-07-06T18:48:38.481" v="60"/>
        <pc:sldMasterMkLst>
          <pc:docMk/>
          <pc:sldMasterMk cId="2852374389" sldId="2147483660"/>
        </pc:sldMasterMkLst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2763526245" sldId="2147483661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2510813970" sldId="2147483662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929062813" sldId="2147483663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776197121" sldId="2147483664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3754163574" sldId="2147483665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1665876975" sldId="2147483666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1915575565" sldId="2147483667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3470906273" sldId="2147483668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3390724200" sldId="2147483669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4220471742" sldId="2147483670"/>
          </pc:sldLayoutMkLst>
        </pc:sldLayoutChg>
        <pc:sldLayoutChg chg="setBg">
          <pc:chgData name="Femi Onafalujo" userId="3002c67a8c6d4499" providerId="LiveId" clId="{9658D701-7B29-455B-8C5B-E1AC3D7B43AB}" dt="2021-07-06T18:48:38.481" v="60"/>
          <pc:sldLayoutMkLst>
            <pc:docMk/>
            <pc:sldMasterMk cId="2852374389" sldId="2147483660"/>
            <pc:sldLayoutMk cId="158833039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vg_Profit_Margin_no_A/AvgProfitMarginPerSegmentWithoutChemical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0405F111-3FAD-44A6-93E2-5FFACA547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hlinkClick r:id="rId2"/>
              </a:rPr>
              <a:t>ChemCorp Case-Study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erage Profit Margin Per Chemical">
            <a:extLst>
              <a:ext uri="{FF2B5EF4-FFF2-40B4-BE49-F238E27FC236}">
                <a16:creationId xmlns:a16="http://schemas.microsoft.com/office/drawing/2014/main" id="{02513F71-C991-43C1-A922-754CCA0E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42887"/>
            <a:ext cx="78009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7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emical Usage Per Industry">
            <a:extLst>
              <a:ext uri="{FF2B5EF4-FFF2-40B4-BE49-F238E27FC236}">
                <a16:creationId xmlns:a16="http://schemas.microsoft.com/office/drawing/2014/main" id="{65628032-1E87-4B09-8542-9FC1E7D2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61" y="0"/>
            <a:ext cx="6356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commendation">
            <a:extLst>
              <a:ext uri="{FF2B5EF4-FFF2-40B4-BE49-F238E27FC236}">
                <a16:creationId xmlns:a16="http://schemas.microsoft.com/office/drawing/2014/main" id="{F9F9457A-DFF3-4B77-81EA-0A4CF188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322"/>
            <a:ext cx="12192000" cy="57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% Amount of Customers">
            <a:extLst>
              <a:ext uri="{FF2B5EF4-FFF2-40B4-BE49-F238E27FC236}">
                <a16:creationId xmlns:a16="http://schemas.microsoft.com/office/drawing/2014/main" id="{14A9DFB5-B83F-4C97-B9D1-6E72C981B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85" y="0"/>
            <a:ext cx="8983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2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 Per Industry">
            <a:extLst>
              <a:ext uri="{FF2B5EF4-FFF2-40B4-BE49-F238E27FC236}">
                <a16:creationId xmlns:a16="http://schemas.microsoft.com/office/drawing/2014/main" id="{994523BC-3887-4F30-90B2-8AC2FBD00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42887"/>
            <a:ext cx="94678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7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asonality of Revenues Per Segment">
            <a:extLst>
              <a:ext uri="{FF2B5EF4-FFF2-40B4-BE49-F238E27FC236}">
                <a16:creationId xmlns:a16="http://schemas.microsoft.com/office/drawing/2014/main" id="{EF4A69E5-5727-45AB-B02D-3834EE32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6675"/>
            <a:ext cx="96012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eographic Distribution Of Customers Per Segment">
            <a:extLst>
              <a:ext uri="{FF2B5EF4-FFF2-40B4-BE49-F238E27FC236}">
                <a16:creationId xmlns:a16="http://schemas.microsoft.com/office/drawing/2014/main" id="{08D673E2-76FC-42A7-8AD2-97A3DEA1A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9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 Profit Margin Per Segment ">
            <a:extLst>
              <a:ext uri="{FF2B5EF4-FFF2-40B4-BE49-F238E27FC236}">
                <a16:creationId xmlns:a16="http://schemas.microsoft.com/office/drawing/2014/main" id="{76002611-8AF6-44A7-B30D-DC05D7276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242887"/>
            <a:ext cx="83915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Profits Per Product in Biotechnology">
            <a:extLst>
              <a:ext uri="{FF2B5EF4-FFF2-40B4-BE49-F238E27FC236}">
                <a16:creationId xmlns:a16="http://schemas.microsoft.com/office/drawing/2014/main" id="{A1B9F051-005F-4139-A3AF-6B2B5E139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2887"/>
            <a:ext cx="70294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4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umber of Businesses And Profit Margin Per Segment">
            <a:extLst>
              <a:ext uri="{FF2B5EF4-FFF2-40B4-BE49-F238E27FC236}">
                <a16:creationId xmlns:a16="http://schemas.microsoft.com/office/drawing/2014/main" id="{965C01B2-A678-4BE2-92DF-0245C2B9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42887"/>
            <a:ext cx="84677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 Profit Margin Per Segment Without Chemical A">
            <a:extLst>
              <a:ext uri="{FF2B5EF4-FFF2-40B4-BE49-F238E27FC236}">
                <a16:creationId xmlns:a16="http://schemas.microsoft.com/office/drawing/2014/main" id="{78329D4E-3E6F-4A20-A832-2DF394384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242887"/>
            <a:ext cx="83915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ChemCorp Case-Study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Avg_Profit_Margin_no_A</dc:title>
  <dc:creator/>
  <cp:lastModifiedBy>Femi Onafalujo</cp:lastModifiedBy>
  <cp:revision>1</cp:revision>
  <dcterms:created xsi:type="dcterms:W3CDTF">2021-07-06T18:33:26Z</dcterms:created>
  <dcterms:modified xsi:type="dcterms:W3CDTF">2021-07-06T18:48:57Z</dcterms:modified>
</cp:coreProperties>
</file>