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hem_Use_Per_Industry/ChemicalUsagePerIndust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120712-BB7F-43E2-89D7-529959549F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Chem_Use_Per_Industry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54D89F-D42B-4156-B52D-ED2F8B26B2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mical Usage Per Industry" id="2" name="slide2">
            <a:extLst>
              <a:ext uri="{FF2B5EF4-FFF2-40B4-BE49-F238E27FC236}">
                <a16:creationId xmlns:a16="http://schemas.microsoft.com/office/drawing/2014/main" id="{65628032-1E87-4B09-8542-9FC1E7D25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61" y="0"/>
            <a:ext cx="6356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2021-07-06T18:34:06Z</dcterms:created>
  <dcterms:modified xsi:type="dcterms:W3CDTF">2021-07-06T18:34:06Z</dcterms:modified>
</cp:coreProperties>
</file>