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Geo_Distr_Customers_Per_Segment/GeographicDistributionOfCustomersPerSegment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9500A09-8EC2-4835-A798-656139303A2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Geo_Distr_Customers_Per_Segment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59BF56E-86C7-40A0-9AFD-1F9541CFCB7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7/6/2021 6:33:14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ographic Distribution Of Customers Per Segment" id="2" name="slide2">
            <a:extLst>
              <a:ext uri="{FF2B5EF4-FFF2-40B4-BE49-F238E27FC236}">
                <a16:creationId xmlns:a16="http://schemas.microsoft.com/office/drawing/2014/main" id="{08D673E2-76FC-42A7-8AD2-97A3DEA1A6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58" y="0"/>
            <a:ext cx="9291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2021-07-06T18:33:14Z</dcterms:created>
  <dcterms:modified xsi:type="dcterms:W3CDTF">2021-07-06T18:33:14Z</dcterms:modified>
</cp:coreProperties>
</file>