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um_Biz_Per_segment/NumberofBusinessesAndProfitMarginPerSegmen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28497D8-7C0A-4B06-8539-E9EB3C1B40C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Num_Biz_Per_segment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FFE9FB-9E7B-4EB4-BDD1-EB0F7E213B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7/6/2021 6:33:39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Businesses And Profit Margin Per Segment" id="2" name="slide2">
            <a:extLst>
              <a:ext uri="{FF2B5EF4-FFF2-40B4-BE49-F238E27FC236}">
                <a16:creationId xmlns:a16="http://schemas.microsoft.com/office/drawing/2014/main" id="{965C01B2-A678-4BE2-92DF-0245C2B966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242887"/>
            <a:ext cx="84677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2021-07-06T18:33:39Z</dcterms:created>
  <dcterms:modified xsi:type="dcterms:W3CDTF">2021-07-06T18:33:39Z</dcterms:modified>
</cp:coreProperties>
</file>