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erc_Number_Of_Customers_Per_Chemical/AmountofCustomer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A6EFD9A-D0B3-46A6-886C-8A00F7A846D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Perc_Number_Of_Customers_Per_Chemical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F834308-E7F0-4677-9201-DDCC794FC92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7/6/2021 6:32:26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% Amount of Customers" id="2" name="slide2">
            <a:extLst>
              <a:ext uri="{FF2B5EF4-FFF2-40B4-BE49-F238E27FC236}">
                <a16:creationId xmlns:a16="http://schemas.microsoft.com/office/drawing/2014/main" id="{14A9DFB5-B83F-4C97-B9D1-6E72C981B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157" y="0"/>
            <a:ext cx="6283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2021-07-06T18:32:26Z</dcterms:created>
  <dcterms:modified xsi:type="dcterms:W3CDTF">2021-07-06T18:32:26Z</dcterms:modified>
</cp:coreProperties>
</file>