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fits_Per_Product_Biotech/TotalProfitsPerProductinBiotechnolog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9A30ED-A76E-4A4F-ADDA-43CACD614B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Profits_Per_Product_Biotech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7A5CAD-20BD-4763-AB05-BB145BAB4B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6:33:48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s Per Product in Biotechnology" id="2" name="slide2">
            <a:extLst>
              <a:ext uri="{FF2B5EF4-FFF2-40B4-BE49-F238E27FC236}">
                <a16:creationId xmlns:a16="http://schemas.microsoft.com/office/drawing/2014/main" id="{A1B9F051-005F-4139-A3AF-6B2B5E139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2887"/>
            <a:ext cx="7029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2021-07-06T18:33:48Z</dcterms:created>
  <dcterms:modified xsi:type="dcterms:W3CDTF">2021-07-06T18:33:48Z</dcterms:modified>
</cp:coreProperties>
</file>