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Recommendation_16255961054510/Recommendation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F31F3D3-1AB7-4553-B2D7-23CC3A105A7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Recommendation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C7696FB-C2E0-4868-93E7-C3F706B4001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7/6/2021 6:34:18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commendation" id="2" name="slide2">
            <a:extLst>
              <a:ext uri="{FF2B5EF4-FFF2-40B4-BE49-F238E27FC236}">
                <a16:creationId xmlns:a16="http://schemas.microsoft.com/office/drawing/2014/main" id="{F9F9457A-DFF3-4B77-81EA-0A4CF1889D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322"/>
            <a:ext cx="12192000" cy="575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2021-07-06T18:34:18Z</dcterms:created>
  <dcterms:modified xsi:type="dcterms:W3CDTF">2021-07-06T18:34:18Z</dcterms:modified>
</cp:coreProperties>
</file>