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Revenue_Per_Industry/RevenuePerIndustry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5ADDDA9-23ED-4DBB-B5AF-172011DCD0E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Revenue_Per_Industry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0A48FD8-AB32-4112-9B86-14177E18383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7/6/2021 6:32:46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Per Industry" id="2" name="slide2">
            <a:extLst>
              <a:ext uri="{FF2B5EF4-FFF2-40B4-BE49-F238E27FC236}">
                <a16:creationId xmlns:a16="http://schemas.microsoft.com/office/drawing/2014/main" id="{994523BC-3887-4F30-90B2-8AC2FBD004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242887"/>
            <a:ext cx="946785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2021-07-06T18:32:47Z</dcterms:created>
  <dcterms:modified xsi:type="dcterms:W3CDTF">2021-07-06T18:32:47Z</dcterms:modified>
</cp:coreProperties>
</file>